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  <p:sldMasterId id="2147483704" r:id="rId2"/>
  </p:sldMasterIdLst>
  <p:notesMasterIdLst>
    <p:notesMasterId r:id="rId10"/>
  </p:notesMasterIdLst>
  <p:sldIdLst>
    <p:sldId id="257" r:id="rId3"/>
    <p:sldId id="259" r:id="rId4"/>
    <p:sldId id="260" r:id="rId5"/>
    <p:sldId id="261" r:id="rId6"/>
    <p:sldId id="262" r:id="rId7"/>
    <p:sldId id="265" r:id="rId8"/>
    <p:sldId id="264" r:id="rId9"/>
  </p:sldIdLst>
  <p:sldSz cx="9144000" cy="5143500" type="screen16x9"/>
  <p:notesSz cx="6858000" cy="9144000"/>
  <p:embeddedFontLst>
    <p:embeddedFont>
      <p:font typeface="Lato" charset="0"/>
      <p:regular r:id="rId11"/>
      <p:bold r:id="rId12"/>
      <p:italic r:id="rId13"/>
      <p:boldItalic r:id="rId14"/>
    </p:embeddedFon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Montserrat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9" d="100"/>
          <a:sy n="119" d="100"/>
        </p:scale>
        <p:origin x="-394" y="2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33061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62eb4831da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62eb4831da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62eb4831da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62eb4831da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62eb4831da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62eb4831da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62eb4831da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62eb4831da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62eb4831da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62eb4831da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62eb4831da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62eb4831da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62eb4831da_0_1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62eb4831da_0_1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w/ 2-Line Title">
  <p:cSld name="Multi-use layout_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67897" y="228600"/>
            <a:ext cx="8344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365760" y="1122367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2883200" y="1953900"/>
            <a:ext cx="26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0" y="343500"/>
            <a:ext cx="137100" cy="7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w/ Dotted Lines 01">
  <p:cSld name="Multi-use layout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6"/>
          <p:cNvGrpSpPr/>
          <p:nvPr/>
        </p:nvGrpSpPr>
        <p:grpSpPr>
          <a:xfrm>
            <a:off x="3" y="3761952"/>
            <a:ext cx="9143997" cy="1371564"/>
            <a:chOff x="-10" y="3735321"/>
            <a:chExt cx="9139427" cy="1408177"/>
          </a:xfrm>
        </p:grpSpPr>
        <p:pic>
          <p:nvPicPr>
            <p:cNvPr id="72" name="Google Shape;72;p16"/>
            <p:cNvPicPr preferRelativeResize="0"/>
            <p:nvPr/>
          </p:nvPicPr>
          <p:blipFill rotWithShape="1">
            <a:blip r:embed="rId2">
              <a:alphaModFix amt="29000"/>
            </a:blip>
            <a:srcRect t="139" b="139"/>
            <a:stretch/>
          </p:blipFill>
          <p:spPr>
            <a:xfrm>
              <a:off x="-10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6"/>
            <p:cNvPicPr preferRelativeResize="0"/>
            <p:nvPr/>
          </p:nvPicPr>
          <p:blipFill rotWithShape="1">
            <a:blip r:embed="rId3">
              <a:alphaModFix amt="29000"/>
            </a:blip>
            <a:srcRect t="139" b="139"/>
            <a:stretch/>
          </p:blipFill>
          <p:spPr>
            <a:xfrm>
              <a:off x="304951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6"/>
            <p:cNvPicPr preferRelativeResize="0"/>
            <p:nvPr/>
          </p:nvPicPr>
          <p:blipFill rotWithShape="1">
            <a:blip r:embed="rId4">
              <a:alphaModFix amt="29000"/>
            </a:blip>
            <a:srcRect t="139" b="139"/>
            <a:stretch/>
          </p:blipFill>
          <p:spPr>
            <a:xfrm>
              <a:off x="609446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67897" y="228600"/>
            <a:ext cx="8344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2883200" y="1953900"/>
            <a:ext cx="26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w/ Dotted Lines 02">
  <p:cSld name="Multi-use layout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7"/>
          <p:cNvGrpSpPr/>
          <p:nvPr/>
        </p:nvGrpSpPr>
        <p:grpSpPr>
          <a:xfrm>
            <a:off x="0" y="4370576"/>
            <a:ext cx="9144001" cy="772925"/>
            <a:chOff x="0" y="4370576"/>
            <a:chExt cx="9144001" cy="772925"/>
          </a:xfrm>
        </p:grpSpPr>
        <p:pic>
          <p:nvPicPr>
            <p:cNvPr id="84" name="Google Shape;84;p17"/>
            <p:cNvPicPr preferRelativeResize="0"/>
            <p:nvPr/>
          </p:nvPicPr>
          <p:blipFill rotWithShape="1">
            <a:blip r:embed="rId2">
              <a:alphaModFix amt="29000"/>
            </a:blip>
            <a:srcRect t="140" b="43663"/>
            <a:stretch/>
          </p:blipFill>
          <p:spPr>
            <a:xfrm>
              <a:off x="0" y="4370576"/>
              <a:ext cx="3046476" cy="77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7"/>
            <p:cNvPicPr preferRelativeResize="0"/>
            <p:nvPr/>
          </p:nvPicPr>
          <p:blipFill rotWithShape="1">
            <a:blip r:embed="rId3">
              <a:alphaModFix amt="29000"/>
            </a:blip>
            <a:srcRect t="140" b="43663"/>
            <a:stretch/>
          </p:blipFill>
          <p:spPr>
            <a:xfrm>
              <a:off x="3051050" y="4370576"/>
              <a:ext cx="3046476" cy="77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7"/>
            <p:cNvPicPr preferRelativeResize="0"/>
            <p:nvPr/>
          </p:nvPicPr>
          <p:blipFill rotWithShape="1">
            <a:blip r:embed="rId4">
              <a:alphaModFix amt="29000"/>
            </a:blip>
            <a:srcRect t="140" b="43663"/>
            <a:stretch/>
          </p:blipFill>
          <p:spPr>
            <a:xfrm>
              <a:off x="6097525" y="4370576"/>
              <a:ext cx="3046476" cy="772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67897" y="228600"/>
            <a:ext cx="8344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1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883200" y="1953900"/>
            <a:ext cx="26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w/ Dotted Arrows">
  <p:cSld name="Multi-use layout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 rotWithShape="1">
          <a:blip r:embed="rId2">
            <a:alphaModFix/>
          </a:blip>
          <a:srcRect l="22839"/>
          <a:stretch/>
        </p:blipFill>
        <p:spPr>
          <a:xfrm flipH="1">
            <a:off x="7782375" y="2935675"/>
            <a:ext cx="1368150" cy="193122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8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67897" y="228600"/>
            <a:ext cx="8344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2883200" y="1953900"/>
            <a:ext cx="26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Layout">
  <p:cSld name="One Column Layou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65750" y="1371600"/>
            <a:ext cx="6261300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65750" y="228600"/>
            <a:ext cx="83211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9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2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Layout">
  <p:cSld name="One Column Layout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65750" y="228600"/>
            <a:ext cx="83211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365750" y="1371600"/>
            <a:ext cx="41604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2"/>
          </p:nvPr>
        </p:nvSpPr>
        <p:spPr>
          <a:xfrm>
            <a:off x="4617721" y="1371600"/>
            <a:ext cx="41604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3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 Layout">
  <p:cSld name="One Column Layout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65750" y="228600"/>
            <a:ext cx="83211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365750" y="1371600"/>
            <a:ext cx="26976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2"/>
          </p:nvPr>
        </p:nvSpPr>
        <p:spPr>
          <a:xfrm>
            <a:off x="3169031" y="1371600"/>
            <a:ext cx="26976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3"/>
          </p:nvPr>
        </p:nvSpPr>
        <p:spPr>
          <a:xfrm>
            <a:off x="6127925" y="1371600"/>
            <a:ext cx="26976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1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4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1996">
          <p15:clr>
            <a:srgbClr val="FA7B17"/>
          </p15:clr>
        </p15:guide>
        <p15:guide id="2" pos="1906">
          <p15:clr>
            <a:srgbClr val="FA7B17"/>
          </p15:clr>
        </p15:guide>
        <p15:guide id="3" pos="3758">
          <p15:clr>
            <a:srgbClr val="FA7B17"/>
          </p15:clr>
        </p15:guide>
        <p15:guide id="4" pos="3860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 Layout">
  <p:cSld name="One Column Layout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/>
          <p:nvPr/>
        </p:nvSpPr>
        <p:spPr>
          <a:xfrm>
            <a:off x="457195" y="4846508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"/>
          <p:cNvSpPr txBox="1">
            <a:spLocks noGrp="1"/>
          </p:cNvSpPr>
          <p:nvPr>
            <p:ph type="sldNum" idx="12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365750" y="228600"/>
            <a:ext cx="83211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365750" y="1371600"/>
            <a:ext cx="19203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2"/>
          </p:nvPr>
        </p:nvSpPr>
        <p:spPr>
          <a:xfrm>
            <a:off x="2459408" y="1371600"/>
            <a:ext cx="19203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3"/>
          </p:nvPr>
        </p:nvSpPr>
        <p:spPr>
          <a:xfrm>
            <a:off x="4673192" y="1371600"/>
            <a:ext cx="19203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body" idx="4"/>
          </p:nvPr>
        </p:nvSpPr>
        <p:spPr>
          <a:xfrm>
            <a:off x="6887000" y="1371600"/>
            <a:ext cx="19203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660640" y="4867093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5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1422">
          <p15:clr>
            <a:srgbClr val="FA7B17"/>
          </p15:clr>
        </p15:guide>
        <p15:guide id="2" pos="4211">
          <p15:clr>
            <a:srgbClr val="FA7B17"/>
          </p15:clr>
        </p15:guide>
        <p15:guide id="3" pos="1549">
          <p15:clr>
            <a:srgbClr val="FA7B17"/>
          </p15:clr>
        </p15:guide>
        <p15:guide id="4" pos="2816">
          <p15:clr>
            <a:srgbClr val="FA7B17"/>
          </p15:clr>
        </p15:guide>
        <p15:guide id="5" pos="2944">
          <p15:clr>
            <a:srgbClr val="FA7B17"/>
          </p15:clr>
        </p15:guide>
        <p15:guide id="6" pos="4338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/>
          <p:nvPr/>
        </p:nvSpPr>
        <p:spPr>
          <a:xfrm>
            <a:off x="2291700" y="0"/>
            <a:ext cx="685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365750" y="228600"/>
            <a:ext cx="1926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 i="0" cap="none">
                <a:solidFill>
                  <a:schemeClr val="dk1"/>
                </a:solidFill>
              </a:defRPr>
            </a:lvl1pPr>
            <a:lvl2pPr marL="914400" lvl="1" indent="-3429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2pPr>
            <a:lvl3pPr marL="1371600" lvl="2" indent="-3429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/>
            </a:lvl3pPr>
            <a:lvl4pPr marL="1828800" lvl="3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4pPr>
            <a:lvl5pPr marL="2286000" lvl="4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marL="2743200" lvl="5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marL="3200400" lvl="6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marL="3657600" lvl="7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marL="4114800" lvl="8" indent="-317500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3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2"/>
          </p:nvPr>
        </p:nvSpPr>
        <p:spPr>
          <a:xfrm>
            <a:off x="2961200" y="914400"/>
            <a:ext cx="5725500" cy="37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FFFFFF"/>
                </a:solidFill>
              </a:defRPr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3"/>
          <p:cNvSpPr/>
          <p:nvPr/>
        </p:nvSpPr>
        <p:spPr>
          <a:xfrm>
            <a:off x="6369225" y="228600"/>
            <a:ext cx="1322446" cy="1414662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1173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"/>
          <p:cNvSpPr/>
          <p:nvPr/>
        </p:nvSpPr>
        <p:spPr>
          <a:xfrm>
            <a:off x="2295101" y="2767075"/>
            <a:ext cx="2772174" cy="2372082"/>
          </a:xfrm>
          <a:custGeom>
            <a:avLst/>
            <a:gdLst/>
            <a:ahLst/>
            <a:cxnLst/>
            <a:rect l="l" t="t" r="r" b="b"/>
            <a:pathLst>
              <a:path w="4248542" h="3635375" extrusionOk="0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>
              <a:alpha val="117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3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 rotWithShape="1">
          <a:blip r:embed="rId2">
            <a:alphaModFix/>
          </a:blip>
          <a:srcRect l="16763"/>
          <a:stretch/>
        </p:blipFill>
        <p:spPr>
          <a:xfrm rot="10800000">
            <a:off x="7338076" y="640000"/>
            <a:ext cx="1805925" cy="23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Blue Left Bar">
  <p:cSld name="Agenda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/>
          <p:nvPr/>
        </p:nvSpPr>
        <p:spPr>
          <a:xfrm flipH="1">
            <a:off x="-775" y="0"/>
            <a:ext cx="2743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365750" y="228600"/>
            <a:ext cx="2376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 b="1" i="0" cap="none">
                <a:solidFill>
                  <a:srgbClr val="FFFFFF"/>
                </a:solidFill>
              </a:defRPr>
            </a:lvl1pPr>
            <a:lvl2pPr marL="914400" lvl="1" indent="-34290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b="1">
                <a:solidFill>
                  <a:srgbClr val="FFFFFF"/>
                </a:solidFill>
              </a:defRPr>
            </a:lvl2pPr>
            <a:lvl3pPr marL="1371600" lvl="2" indent="-3429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 b="1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8pPr>
            <a:lvl9pPr marL="4114800" lvl="8" indent="-317500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4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4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FFFFFF"/>
                </a:solidFill>
              </a:rPr>
              <a:t>2023</a:t>
            </a:r>
            <a:r>
              <a:rPr lang="en" sz="6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4"/>
          <p:cNvSpPr txBox="1">
            <a:spLocks noGrp="1"/>
          </p:cNvSpPr>
          <p:nvPr>
            <p:ph type="body" idx="2"/>
          </p:nvPr>
        </p:nvSpPr>
        <p:spPr>
          <a:xfrm>
            <a:off x="365750" y="1291650"/>
            <a:ext cx="2210400" cy="25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4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Layout">
  <p:cSld name="Split Layou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25"/>
          <p:cNvSpPr/>
          <p:nvPr/>
        </p:nvSpPr>
        <p:spPr>
          <a:xfrm>
            <a:off x="6024563" y="257175"/>
            <a:ext cx="1488103" cy="1591866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5"/>
          <p:cNvSpPr/>
          <p:nvPr/>
        </p:nvSpPr>
        <p:spPr>
          <a:xfrm>
            <a:off x="4574381" y="2416970"/>
            <a:ext cx="3186406" cy="2726531"/>
          </a:xfrm>
          <a:custGeom>
            <a:avLst/>
            <a:gdLst/>
            <a:ahLst/>
            <a:cxnLst/>
            <a:rect l="l" t="t" r="r" b="b"/>
            <a:pathLst>
              <a:path w="4248542" h="3635375" extrusionOk="0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7184151" y="634350"/>
            <a:ext cx="1959849" cy="2806348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6491288" y="2753536"/>
            <a:ext cx="1576390" cy="1686306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88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1"/>
          </p:nvPr>
        </p:nvSpPr>
        <p:spPr>
          <a:xfrm>
            <a:off x="365750" y="634350"/>
            <a:ext cx="38274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28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1600">
                <a:solidFill>
                  <a:srgbClr val="5B5B5B"/>
                </a:solidFill>
              </a:defRPr>
            </a:lvl1pPr>
            <a:lvl2pPr marL="914400" lvl="1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2pPr>
            <a:lvl3pPr marL="1371600" lvl="2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3pPr>
            <a:lvl4pPr marL="1828800" lvl="3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4pPr>
            <a:lvl5pPr marL="2286000" lvl="4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5pPr>
            <a:lvl6pPr marL="2743200" lvl="5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6pPr>
            <a:lvl7pPr marL="3200400" lvl="6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7pPr>
            <a:lvl8pPr marL="3657600" lvl="7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8pPr>
            <a:lvl9pPr marL="4114800" lvl="8" indent="-342900" algn="l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365755" y="228600"/>
            <a:ext cx="39789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5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 rotWithShape="1">
          <a:blip r:embed="rId2">
            <a:alphaModFix/>
          </a:blip>
          <a:srcRect l="13584" b="9584"/>
          <a:stretch/>
        </p:blipFill>
        <p:spPr>
          <a:xfrm>
            <a:off x="4572000" y="3214250"/>
            <a:ext cx="1693648" cy="192925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/>
          <p:nvPr/>
        </p:nvSpPr>
        <p:spPr>
          <a:xfrm>
            <a:off x="8067676" y="228601"/>
            <a:ext cx="1077917" cy="1543491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>
              <a:alpha val="117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5"/>
          <p:cNvSpPr txBox="1">
            <a:spLocks noGrp="1"/>
          </p:cNvSpPr>
          <p:nvPr>
            <p:ph type="body" idx="2"/>
          </p:nvPr>
        </p:nvSpPr>
        <p:spPr>
          <a:xfrm>
            <a:off x="4937760" y="1280150"/>
            <a:ext cx="3566400" cy="3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 i="0" u="none" strike="noStrike" cap="none">
                <a:solidFill>
                  <a:schemeClr val="lt1"/>
                </a:solidFill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 i="0" u="none" strike="noStrike" cap="none">
                <a:solidFill>
                  <a:schemeClr val="lt1"/>
                </a:solidFill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5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footer only)">
  <p:cSld name="Data Cloud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26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6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01">
  <p:cSld name="Data Cloud_1_1">
    <p:bg>
      <p:bgPr>
        <a:solidFill>
          <a:schemeClr val="accen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7"/>
          <p:cNvGrpSpPr/>
          <p:nvPr/>
        </p:nvGrpSpPr>
        <p:grpSpPr>
          <a:xfrm>
            <a:off x="-10" y="3770439"/>
            <a:ext cx="9143997" cy="1371564"/>
            <a:chOff x="-10" y="3735321"/>
            <a:chExt cx="9139427" cy="1408177"/>
          </a:xfrm>
        </p:grpSpPr>
        <p:pic>
          <p:nvPicPr>
            <p:cNvPr id="183" name="Google Shape;183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0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7"/>
            <p:cNvPicPr preferRelativeResize="0"/>
            <p:nvPr/>
          </p:nvPicPr>
          <p:blipFill rotWithShape="1">
            <a:blip r:embed="rId3">
              <a:alphaModFix/>
            </a:blip>
            <a:srcRect t="139" b="139"/>
            <a:stretch/>
          </p:blipFill>
          <p:spPr>
            <a:xfrm>
              <a:off x="304951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7"/>
            <p:cNvPicPr preferRelativeResize="0"/>
            <p:nvPr/>
          </p:nvPicPr>
          <p:blipFill rotWithShape="1">
            <a:blip r:embed="rId4">
              <a:alphaModFix/>
            </a:blip>
            <a:srcRect t="139" b="139"/>
            <a:stretch/>
          </p:blipFill>
          <p:spPr>
            <a:xfrm>
              <a:off x="609446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27"/>
          <p:cNvSpPr txBox="1">
            <a:spLocks noGrp="1"/>
          </p:cNvSpPr>
          <p:nvPr>
            <p:ph type="sldNum" idx="12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7" name="Google Shape;187;p27"/>
          <p:cNvGrpSpPr/>
          <p:nvPr/>
        </p:nvGrpSpPr>
        <p:grpSpPr>
          <a:xfrm>
            <a:off x="-10" y="3770439"/>
            <a:ext cx="9143997" cy="1371564"/>
            <a:chOff x="-10" y="3735321"/>
            <a:chExt cx="9139427" cy="1408177"/>
          </a:xfrm>
        </p:grpSpPr>
        <p:pic>
          <p:nvPicPr>
            <p:cNvPr id="188" name="Google Shape;188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0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7"/>
            <p:cNvPicPr preferRelativeResize="0"/>
            <p:nvPr/>
          </p:nvPicPr>
          <p:blipFill rotWithShape="1">
            <a:blip r:embed="rId3">
              <a:alphaModFix/>
            </a:blip>
            <a:srcRect t="139" b="139"/>
            <a:stretch/>
          </p:blipFill>
          <p:spPr>
            <a:xfrm>
              <a:off x="304951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7"/>
            <p:cNvPicPr preferRelativeResize="0"/>
            <p:nvPr/>
          </p:nvPicPr>
          <p:blipFill rotWithShape="1">
            <a:blip r:embed="rId4">
              <a:alphaModFix/>
            </a:blip>
            <a:srcRect t="139" b="139"/>
            <a:stretch/>
          </p:blipFill>
          <p:spPr>
            <a:xfrm>
              <a:off x="609446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" name="Google Shape;191;p27"/>
          <p:cNvSpPr/>
          <p:nvPr/>
        </p:nvSpPr>
        <p:spPr>
          <a:xfrm>
            <a:off x="456932" y="4898925"/>
            <a:ext cx="16359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dk1"/>
                </a:solidFill>
              </a:rPr>
              <a:t>2023</a:t>
            </a: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7"/>
          <p:cNvSpPr txBox="1">
            <a:spLocks noGrp="1"/>
          </p:cNvSpPr>
          <p:nvPr>
            <p:ph type="title"/>
          </p:nvPr>
        </p:nvSpPr>
        <p:spPr>
          <a:xfrm>
            <a:off x="366600" y="1188720"/>
            <a:ext cx="53949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title" idx="2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title" idx="3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5" name="Google Shape;195;p27"/>
          <p:cNvSpPr/>
          <p:nvPr/>
        </p:nvSpPr>
        <p:spPr>
          <a:xfrm>
            <a:off x="457200" y="548640"/>
            <a:ext cx="1828808" cy="418012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02">
  <p:cSld name="Data Cloud_1_1_3_2">
    <p:bg>
      <p:bgPr>
        <a:solidFill>
          <a:schemeClr val="accen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28"/>
          <p:cNvGrpSpPr/>
          <p:nvPr/>
        </p:nvGrpSpPr>
        <p:grpSpPr>
          <a:xfrm>
            <a:off x="-2" y="2914850"/>
            <a:ext cx="9143627" cy="2228425"/>
            <a:chOff x="-834856" y="2711517"/>
            <a:chExt cx="9978858" cy="2431981"/>
          </a:xfrm>
        </p:grpSpPr>
        <p:pic>
          <p:nvPicPr>
            <p:cNvPr id="198" name="Google Shape;198;p28"/>
            <p:cNvPicPr preferRelativeResize="0"/>
            <p:nvPr/>
          </p:nvPicPr>
          <p:blipFill rotWithShape="1">
            <a:blip r:embed="rId2">
              <a:alphaModFix amt="85000"/>
            </a:blip>
            <a:srcRect l="45992" t="24707" b="30782"/>
            <a:stretch/>
          </p:blipFill>
          <p:spPr>
            <a:xfrm>
              <a:off x="-834856" y="2711517"/>
              <a:ext cx="3540541" cy="24319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8"/>
            <p:cNvPicPr preferRelativeResize="0"/>
            <p:nvPr/>
          </p:nvPicPr>
          <p:blipFill rotWithShape="1">
            <a:blip r:embed="rId3">
              <a:alphaModFix amt="85000"/>
            </a:blip>
            <a:srcRect t="25271" r="1931" b="30786"/>
            <a:stretch/>
          </p:blipFill>
          <p:spPr>
            <a:xfrm>
              <a:off x="2715550" y="2742300"/>
              <a:ext cx="6428452" cy="24011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" name="Google Shape;200;p28"/>
          <p:cNvSpPr txBox="1">
            <a:spLocks noGrp="1"/>
          </p:cNvSpPr>
          <p:nvPr>
            <p:ph type="sldNum" idx="12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456932" y="4898925"/>
            <a:ext cx="16359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dk1"/>
                </a:solidFill>
              </a:rPr>
              <a:t>2023</a:t>
            </a: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366600" y="1188720"/>
            <a:ext cx="53949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title" idx="2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title" idx="3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5" name="Google Shape;205;p28"/>
          <p:cNvSpPr/>
          <p:nvPr/>
        </p:nvSpPr>
        <p:spPr>
          <a:xfrm>
            <a:off x="457200" y="548640"/>
            <a:ext cx="1828808" cy="418012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03">
  <p:cSld name="Data Cloud_1_1_3_1">
    <p:bg>
      <p:bgPr>
        <a:solidFill>
          <a:schemeClr val="accent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sldNum" idx="12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8" name="Google Shape;208;p29"/>
          <p:cNvGrpSpPr/>
          <p:nvPr/>
        </p:nvGrpSpPr>
        <p:grpSpPr>
          <a:xfrm rot="-5400000">
            <a:off x="5223451" y="1196298"/>
            <a:ext cx="5164226" cy="2747927"/>
            <a:chOff x="1155183" y="3814094"/>
            <a:chExt cx="3118306" cy="1659276"/>
          </a:xfrm>
        </p:grpSpPr>
        <p:pic>
          <p:nvPicPr>
            <p:cNvPr id="209" name="Google Shape;209;p29"/>
            <p:cNvPicPr preferRelativeResize="0"/>
            <p:nvPr/>
          </p:nvPicPr>
          <p:blipFill rotWithShape="1">
            <a:blip r:embed="rId2">
              <a:alphaModFix/>
            </a:blip>
            <a:srcRect l="37919" t="24705" b="10228"/>
            <a:stretch/>
          </p:blipFill>
          <p:spPr>
            <a:xfrm>
              <a:off x="1155183" y="3814094"/>
              <a:ext cx="1891297" cy="1652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29"/>
            <p:cNvPicPr preferRelativeResize="0"/>
            <p:nvPr/>
          </p:nvPicPr>
          <p:blipFill rotWithShape="1">
            <a:blip r:embed="rId3">
              <a:alphaModFix/>
            </a:blip>
            <a:srcRect t="25270" r="59873" b="9950"/>
            <a:stretch/>
          </p:blipFill>
          <p:spPr>
            <a:xfrm>
              <a:off x="3051053" y="3828390"/>
              <a:ext cx="1222436" cy="16449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" name="Google Shape;211;p29"/>
          <p:cNvSpPr/>
          <p:nvPr/>
        </p:nvSpPr>
        <p:spPr>
          <a:xfrm>
            <a:off x="456932" y="4898925"/>
            <a:ext cx="16359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dk1"/>
                </a:solidFill>
              </a:rPr>
              <a:t>2023</a:t>
            </a: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9"/>
          <p:cNvSpPr txBox="1">
            <a:spLocks noGrp="1"/>
          </p:cNvSpPr>
          <p:nvPr>
            <p:ph type="title"/>
          </p:nvPr>
        </p:nvSpPr>
        <p:spPr>
          <a:xfrm>
            <a:off x="366600" y="1188720"/>
            <a:ext cx="53949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title" idx="2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title" idx="3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5" name="Google Shape;215;p29"/>
          <p:cNvSpPr/>
          <p:nvPr/>
        </p:nvSpPr>
        <p:spPr>
          <a:xfrm>
            <a:off x="457200" y="548640"/>
            <a:ext cx="1828808" cy="418012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04">
  <p:cSld name="Data Cloud_1_1_2">
    <p:bg>
      <p:bgPr>
        <a:solidFill>
          <a:schemeClr val="accen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>
            <a:spLocks noGrp="1"/>
          </p:cNvSpPr>
          <p:nvPr>
            <p:ph type="sldNum" idx="12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30"/>
          <p:cNvSpPr/>
          <p:nvPr/>
        </p:nvSpPr>
        <p:spPr>
          <a:xfrm>
            <a:off x="456932" y="4898925"/>
            <a:ext cx="16359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dk1"/>
                </a:solidFill>
              </a:rPr>
              <a:t>2023</a:t>
            </a: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0"/>
          <p:cNvSpPr txBox="1">
            <a:spLocks noGrp="1"/>
          </p:cNvSpPr>
          <p:nvPr>
            <p:ph type="title"/>
          </p:nvPr>
        </p:nvSpPr>
        <p:spPr>
          <a:xfrm>
            <a:off x="366600" y="1188720"/>
            <a:ext cx="53949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0" name="Google Shape;220;p30"/>
          <p:cNvSpPr txBox="1">
            <a:spLocks noGrp="1"/>
          </p:cNvSpPr>
          <p:nvPr>
            <p:ph type="title" idx="2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1" name="Google Shape;221;p30"/>
          <p:cNvSpPr txBox="1">
            <a:spLocks noGrp="1"/>
          </p:cNvSpPr>
          <p:nvPr>
            <p:ph type="title" idx="3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2" name="Google Shape;222;p30"/>
          <p:cNvSpPr/>
          <p:nvPr/>
        </p:nvSpPr>
        <p:spPr>
          <a:xfrm>
            <a:off x="457200" y="548640"/>
            <a:ext cx="1828808" cy="418012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0"/>
          <p:cNvSpPr/>
          <p:nvPr/>
        </p:nvSpPr>
        <p:spPr>
          <a:xfrm>
            <a:off x="5917776" y="1776875"/>
            <a:ext cx="4395610" cy="4179094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>
              <a:alpha val="139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/ Customer Logo">
  <p:cSld name="Data Cloud_1_1_1">
    <p:bg>
      <p:bgPr>
        <a:solidFill>
          <a:schemeClr val="accen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 rot="-5400000">
            <a:off x="3113903" y="1996926"/>
            <a:ext cx="5157146" cy="1163295"/>
            <a:chOff x="49487" y="3735321"/>
            <a:chExt cx="6094477" cy="1408177"/>
          </a:xfrm>
        </p:grpSpPr>
        <p:pic>
          <p:nvPicPr>
            <p:cNvPr id="226" name="Google Shape;226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9487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31"/>
            <p:cNvPicPr preferRelativeResize="0"/>
            <p:nvPr/>
          </p:nvPicPr>
          <p:blipFill rotWithShape="1">
            <a:blip r:embed="rId3">
              <a:alphaModFix/>
            </a:blip>
            <a:srcRect t="139" b="139"/>
            <a:stretch/>
          </p:blipFill>
          <p:spPr>
            <a:xfrm>
              <a:off x="3099012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8" name="Google Shape;228;p31"/>
          <p:cNvGrpSpPr/>
          <p:nvPr/>
        </p:nvGrpSpPr>
        <p:grpSpPr>
          <a:xfrm rot="-5400000">
            <a:off x="3113903" y="1996926"/>
            <a:ext cx="5157146" cy="1163295"/>
            <a:chOff x="49487" y="3735321"/>
            <a:chExt cx="6094477" cy="1408177"/>
          </a:xfrm>
        </p:grpSpPr>
        <p:pic>
          <p:nvPicPr>
            <p:cNvPr id="229" name="Google Shape;229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9487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31"/>
            <p:cNvPicPr preferRelativeResize="0"/>
            <p:nvPr/>
          </p:nvPicPr>
          <p:blipFill rotWithShape="1">
            <a:blip r:embed="rId3">
              <a:alphaModFix/>
            </a:blip>
            <a:srcRect t="139" b="139"/>
            <a:stretch/>
          </p:blipFill>
          <p:spPr>
            <a:xfrm>
              <a:off x="3099012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31"/>
          <p:cNvSpPr txBox="1">
            <a:spLocks noGrp="1"/>
          </p:cNvSpPr>
          <p:nvPr>
            <p:ph type="sldNum" idx="12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456932" y="4898925"/>
            <a:ext cx="16359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dk1"/>
                </a:solidFill>
              </a:rPr>
              <a:t>2023</a:t>
            </a: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1"/>
          <p:cNvSpPr txBox="1">
            <a:spLocks noGrp="1"/>
          </p:cNvSpPr>
          <p:nvPr>
            <p:ph type="title"/>
          </p:nvPr>
        </p:nvSpPr>
        <p:spPr>
          <a:xfrm>
            <a:off x="366600" y="1188720"/>
            <a:ext cx="53949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R="0" lvl="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title" idx="2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title" idx="3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6" name="Google Shape;236;p31"/>
          <p:cNvSpPr/>
          <p:nvPr/>
        </p:nvSpPr>
        <p:spPr>
          <a:xfrm>
            <a:off x="6097525" y="0"/>
            <a:ext cx="3046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1"/>
          <p:cNvSpPr/>
          <p:nvPr/>
        </p:nvSpPr>
        <p:spPr>
          <a:xfrm>
            <a:off x="457200" y="548640"/>
            <a:ext cx="1828808" cy="418012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Blue 01 (No Graphics)">
  <p:cSld name="Quote - Violet_1_1">
    <p:bg>
      <p:bgPr>
        <a:solidFill>
          <a:schemeClr val="dk2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>
            <a:spLocks noGrp="1"/>
          </p:cNvSpPr>
          <p:nvPr>
            <p:ph type="body" idx="1"/>
          </p:nvPr>
        </p:nvSpPr>
        <p:spPr>
          <a:xfrm>
            <a:off x="365760" y="1214450"/>
            <a:ext cx="74844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74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32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2023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2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Blue 02">
  <p:cSld name="Quote - Violet_1_1_2_1">
    <p:bg>
      <p:bgPr>
        <a:solidFill>
          <a:schemeClr val="dk2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>
            <a:spLocks noGrp="1"/>
          </p:cNvSpPr>
          <p:nvPr>
            <p:ph type="body" idx="1"/>
          </p:nvPr>
        </p:nvSpPr>
        <p:spPr>
          <a:xfrm>
            <a:off x="365760" y="1214450"/>
            <a:ext cx="74844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74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33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2023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3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33"/>
          <p:cNvPicPr preferRelativeResize="0"/>
          <p:nvPr/>
        </p:nvPicPr>
        <p:blipFill rotWithShape="1">
          <a:blip r:embed="rId2">
            <a:alphaModFix amt="27000"/>
          </a:blip>
          <a:srcRect l="21476"/>
          <a:stretch/>
        </p:blipFill>
        <p:spPr>
          <a:xfrm flipH="1">
            <a:off x="7048002" y="1780300"/>
            <a:ext cx="2095998" cy="290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3"/>
          <p:cNvPicPr preferRelativeResize="0"/>
          <p:nvPr/>
        </p:nvPicPr>
        <p:blipFill rotWithShape="1">
          <a:blip r:embed="rId3">
            <a:alphaModFix/>
          </a:blip>
          <a:srcRect l="20792" t="10992"/>
          <a:stretch/>
        </p:blipFill>
        <p:spPr>
          <a:xfrm>
            <a:off x="0" y="0"/>
            <a:ext cx="1320175" cy="1615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Blue 03">
  <p:cSld name="Quote - Violet_1_1_2_1_1">
    <p:bg>
      <p:bgPr>
        <a:solidFill>
          <a:schemeClr val="dk2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34"/>
          <p:cNvGrpSpPr/>
          <p:nvPr/>
        </p:nvGrpSpPr>
        <p:grpSpPr>
          <a:xfrm>
            <a:off x="-10" y="3770439"/>
            <a:ext cx="9143997" cy="1371564"/>
            <a:chOff x="-10" y="3735321"/>
            <a:chExt cx="9139427" cy="1408177"/>
          </a:xfrm>
        </p:grpSpPr>
        <p:pic>
          <p:nvPicPr>
            <p:cNvPr id="250" name="Google Shape;250;p34"/>
            <p:cNvPicPr preferRelativeResize="0"/>
            <p:nvPr/>
          </p:nvPicPr>
          <p:blipFill>
            <a:blip r:embed="rId2">
              <a:alphaModFix amt="72000"/>
            </a:blip>
            <a:stretch>
              <a:fillRect/>
            </a:stretch>
          </p:blipFill>
          <p:spPr>
            <a:xfrm>
              <a:off x="-10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34"/>
            <p:cNvPicPr preferRelativeResize="0"/>
            <p:nvPr/>
          </p:nvPicPr>
          <p:blipFill rotWithShape="1">
            <a:blip r:embed="rId3">
              <a:alphaModFix amt="72000"/>
            </a:blip>
            <a:srcRect t="139" b="139"/>
            <a:stretch/>
          </p:blipFill>
          <p:spPr>
            <a:xfrm>
              <a:off x="304951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34"/>
            <p:cNvPicPr preferRelativeResize="0"/>
            <p:nvPr/>
          </p:nvPicPr>
          <p:blipFill rotWithShape="1">
            <a:blip r:embed="rId4">
              <a:alphaModFix amt="72000"/>
            </a:blip>
            <a:srcRect t="139" b="139"/>
            <a:stretch/>
          </p:blipFill>
          <p:spPr>
            <a:xfrm>
              <a:off x="609446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3" name="Google Shape;253;p34"/>
          <p:cNvSpPr txBox="1">
            <a:spLocks noGrp="1"/>
          </p:cNvSpPr>
          <p:nvPr>
            <p:ph type="body" idx="1"/>
          </p:nvPr>
        </p:nvSpPr>
        <p:spPr>
          <a:xfrm>
            <a:off x="365760" y="1214450"/>
            <a:ext cx="74844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74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34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2023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4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Blue 04">
  <p:cSld name="Quote - Violet_1_1_2_1_1_1">
    <p:bg>
      <p:bgPr>
        <a:solidFill>
          <a:schemeClr val="dk2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>
            <a:spLocks noGrp="1"/>
          </p:cNvSpPr>
          <p:nvPr>
            <p:ph type="body" idx="1"/>
          </p:nvPr>
        </p:nvSpPr>
        <p:spPr>
          <a:xfrm>
            <a:off x="365760" y="1214450"/>
            <a:ext cx="74844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74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35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2023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5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0" name="Google Shape;260;p35"/>
          <p:cNvGrpSpPr/>
          <p:nvPr/>
        </p:nvGrpSpPr>
        <p:grpSpPr>
          <a:xfrm>
            <a:off x="4" y="1803975"/>
            <a:ext cx="9143996" cy="3339526"/>
            <a:chOff x="4" y="1803975"/>
            <a:chExt cx="9143996" cy="3339526"/>
          </a:xfrm>
        </p:grpSpPr>
        <p:pic>
          <p:nvPicPr>
            <p:cNvPr id="261" name="Google Shape;261;p35"/>
            <p:cNvPicPr preferRelativeResize="0"/>
            <p:nvPr/>
          </p:nvPicPr>
          <p:blipFill rotWithShape="1">
            <a:blip r:embed="rId2">
              <a:alphaModFix amt="57000"/>
            </a:blip>
            <a:srcRect l="32605" b="34253"/>
            <a:stretch/>
          </p:blipFill>
          <p:spPr>
            <a:xfrm flipH="1">
              <a:off x="5036874" y="1804050"/>
              <a:ext cx="4107126" cy="3339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35"/>
            <p:cNvPicPr preferRelativeResize="0"/>
            <p:nvPr/>
          </p:nvPicPr>
          <p:blipFill rotWithShape="1">
            <a:blip r:embed="rId3">
              <a:alphaModFix amt="57000"/>
            </a:blip>
            <a:srcRect r="17498" b="34258"/>
            <a:stretch/>
          </p:blipFill>
          <p:spPr>
            <a:xfrm flipH="1">
              <a:off x="4" y="1803975"/>
              <a:ext cx="5027748" cy="33394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Blue 05">
  <p:cSld name="Quote - Violet_1_1_2_1_1_1_1">
    <p:bg>
      <p:bgPr>
        <a:solidFill>
          <a:schemeClr val="dk2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body" idx="1"/>
          </p:nvPr>
        </p:nvSpPr>
        <p:spPr>
          <a:xfrm>
            <a:off x="365760" y="1214450"/>
            <a:ext cx="74844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74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36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2023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6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" name="Google Shape;267;p36"/>
          <p:cNvGrpSpPr/>
          <p:nvPr/>
        </p:nvGrpSpPr>
        <p:grpSpPr>
          <a:xfrm rot="-5400000">
            <a:off x="5223451" y="1196298"/>
            <a:ext cx="5164226" cy="2747927"/>
            <a:chOff x="1155183" y="3814094"/>
            <a:chExt cx="3118306" cy="1659276"/>
          </a:xfrm>
        </p:grpSpPr>
        <p:pic>
          <p:nvPicPr>
            <p:cNvPr id="268" name="Google Shape;268;p36"/>
            <p:cNvPicPr preferRelativeResize="0"/>
            <p:nvPr/>
          </p:nvPicPr>
          <p:blipFill rotWithShape="1">
            <a:blip r:embed="rId2">
              <a:alphaModFix amt="58000"/>
            </a:blip>
            <a:srcRect l="37919" t="24705" b="10228"/>
            <a:stretch/>
          </p:blipFill>
          <p:spPr>
            <a:xfrm>
              <a:off x="1155183" y="3814094"/>
              <a:ext cx="1891297" cy="1652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36"/>
            <p:cNvPicPr preferRelativeResize="0"/>
            <p:nvPr/>
          </p:nvPicPr>
          <p:blipFill rotWithShape="1">
            <a:blip r:embed="rId3">
              <a:alphaModFix amt="58000"/>
            </a:blip>
            <a:srcRect t="25270" r="59873" b="9950"/>
            <a:stretch/>
          </p:blipFill>
          <p:spPr>
            <a:xfrm>
              <a:off x="3051053" y="3828390"/>
              <a:ext cx="1222436" cy="16449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Dark Blue">
  <p:cSld name="Quote - Violet_1_1_1">
    <p:bg>
      <p:bgPr>
        <a:solidFill>
          <a:schemeClr val="dk2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>
            <a:spLocks noGrp="1"/>
          </p:cNvSpPr>
          <p:nvPr>
            <p:ph type="body" idx="1"/>
          </p:nvPr>
        </p:nvSpPr>
        <p:spPr>
          <a:xfrm>
            <a:off x="365750" y="1331975"/>
            <a:ext cx="74844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 cap="none">
                <a:solidFill>
                  <a:schemeClr val="lt1"/>
                </a:solidFill>
              </a:defRPr>
            </a:lvl1pPr>
            <a:lvl2pPr marL="914400" lvl="1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37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2023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7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7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5" name="Google Shape;275;p37"/>
          <p:cNvGrpSpPr/>
          <p:nvPr/>
        </p:nvGrpSpPr>
        <p:grpSpPr>
          <a:xfrm>
            <a:off x="457209" y="474129"/>
            <a:ext cx="1177786" cy="857849"/>
            <a:chOff x="865451" y="2114550"/>
            <a:chExt cx="3399093" cy="2475755"/>
          </a:xfrm>
        </p:grpSpPr>
        <p:sp>
          <p:nvSpPr>
            <p:cNvPr id="276" name="Google Shape;276;p37"/>
            <p:cNvSpPr/>
            <p:nvPr/>
          </p:nvSpPr>
          <p:spPr>
            <a:xfrm>
              <a:off x="865451" y="2114550"/>
              <a:ext cx="1571381" cy="2475755"/>
            </a:xfrm>
            <a:custGeom>
              <a:avLst/>
              <a:gdLst/>
              <a:ahLst/>
              <a:cxnLst/>
              <a:rect l="l" t="t" r="r" b="b"/>
              <a:pathLst>
                <a:path w="3654375" h="5757569" extrusionOk="0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2693163" y="2114550"/>
              <a:ext cx="1571381" cy="2475755"/>
            </a:xfrm>
            <a:custGeom>
              <a:avLst/>
              <a:gdLst/>
              <a:ahLst/>
              <a:cxnLst/>
              <a:rect l="l" t="t" r="r" b="b"/>
              <a:pathLst>
                <a:path w="3654375" h="5757569" extrusionOk="0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" name="Google Shape;278;p37"/>
          <p:cNvSpPr txBox="1">
            <a:spLocks noGrp="1"/>
          </p:cNvSpPr>
          <p:nvPr>
            <p:ph type="subTitle" idx="2"/>
          </p:nvPr>
        </p:nvSpPr>
        <p:spPr>
          <a:xfrm>
            <a:off x="365755" y="4023360"/>
            <a:ext cx="42063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 b="1">
                <a:solidFill>
                  <a:srgbClr val="FFFFFF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>
                <a:solidFill>
                  <a:srgbClr val="FFFFFF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White">
  <p:cSld name="Quote - Violet_1_1_1_3">
    <p:bg>
      <p:bgPr>
        <a:solidFill>
          <a:schemeClr val="lt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>
            <a:spLocks noGrp="1"/>
          </p:cNvSpPr>
          <p:nvPr>
            <p:ph type="body" idx="1"/>
          </p:nvPr>
        </p:nvSpPr>
        <p:spPr>
          <a:xfrm>
            <a:off x="365750" y="1331975"/>
            <a:ext cx="74844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cap="none">
                <a:solidFill>
                  <a:schemeClr val="dk1"/>
                </a:solidFill>
              </a:defRPr>
            </a:lvl1pPr>
            <a:lvl2pPr marL="914400" lvl="1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3pPr>
            <a:lvl4pPr marL="1828800" lvl="3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2286000" lvl="4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marL="3200400" lvl="6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7pPr>
            <a:lvl8pPr marL="3657600" lvl="7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8pPr>
            <a:lvl9pPr marL="4114800" lvl="8" indent="-3429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81" name="Google Shape;281;p38"/>
          <p:cNvGrpSpPr/>
          <p:nvPr/>
        </p:nvGrpSpPr>
        <p:grpSpPr>
          <a:xfrm>
            <a:off x="457209" y="474129"/>
            <a:ext cx="1177786" cy="857849"/>
            <a:chOff x="865451" y="2114550"/>
            <a:chExt cx="3399093" cy="2475755"/>
          </a:xfrm>
        </p:grpSpPr>
        <p:sp>
          <p:nvSpPr>
            <p:cNvPr id="282" name="Google Shape;282;p38"/>
            <p:cNvSpPr/>
            <p:nvPr/>
          </p:nvSpPr>
          <p:spPr>
            <a:xfrm>
              <a:off x="865451" y="2114550"/>
              <a:ext cx="1571381" cy="2475755"/>
            </a:xfrm>
            <a:custGeom>
              <a:avLst/>
              <a:gdLst/>
              <a:ahLst/>
              <a:cxnLst/>
              <a:rect l="l" t="t" r="r" b="b"/>
              <a:pathLst>
                <a:path w="3654375" h="5757569" extrusionOk="0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38"/>
            <p:cNvSpPr/>
            <p:nvPr/>
          </p:nvSpPr>
          <p:spPr>
            <a:xfrm>
              <a:off x="2693163" y="2114550"/>
              <a:ext cx="1571381" cy="2475755"/>
            </a:xfrm>
            <a:custGeom>
              <a:avLst/>
              <a:gdLst/>
              <a:ahLst/>
              <a:cxnLst/>
              <a:rect l="l" t="t" r="r" b="b"/>
              <a:pathLst>
                <a:path w="3654375" h="5757569" extrusionOk="0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4" name="Google Shape;284;p38"/>
          <p:cNvSpPr txBox="1">
            <a:spLocks noGrp="1"/>
          </p:cNvSpPr>
          <p:nvPr>
            <p:ph type="subTitle" idx="2"/>
          </p:nvPr>
        </p:nvSpPr>
        <p:spPr>
          <a:xfrm>
            <a:off x="365755" y="4023360"/>
            <a:ext cx="42063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1600" b="1"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 b="1"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38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8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Dark Blue w/ Photo">
  <p:cSld name="Quote - Violet_1_1_1_2">
    <p:bg>
      <p:bgPr>
        <a:solidFill>
          <a:schemeClr val="dk2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>
            <a:spLocks noGrp="1"/>
          </p:cNvSpPr>
          <p:nvPr>
            <p:ph type="body" idx="1"/>
          </p:nvPr>
        </p:nvSpPr>
        <p:spPr>
          <a:xfrm>
            <a:off x="365750" y="1331975"/>
            <a:ext cx="60765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 cap="none">
                <a:solidFill>
                  <a:schemeClr val="lt1"/>
                </a:solidFill>
              </a:defRPr>
            </a:lvl1pPr>
            <a:lvl2pPr marL="914400" lvl="1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39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2023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9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9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3" name="Google Shape;293;p39"/>
          <p:cNvGrpSpPr/>
          <p:nvPr/>
        </p:nvGrpSpPr>
        <p:grpSpPr>
          <a:xfrm>
            <a:off x="457209" y="474129"/>
            <a:ext cx="1177786" cy="857849"/>
            <a:chOff x="865451" y="2114550"/>
            <a:chExt cx="3399093" cy="2475755"/>
          </a:xfrm>
        </p:grpSpPr>
        <p:sp>
          <p:nvSpPr>
            <p:cNvPr id="294" name="Google Shape;294;p39"/>
            <p:cNvSpPr/>
            <p:nvPr/>
          </p:nvSpPr>
          <p:spPr>
            <a:xfrm>
              <a:off x="865451" y="2114550"/>
              <a:ext cx="1571381" cy="2475755"/>
            </a:xfrm>
            <a:custGeom>
              <a:avLst/>
              <a:gdLst/>
              <a:ahLst/>
              <a:cxnLst/>
              <a:rect l="l" t="t" r="r" b="b"/>
              <a:pathLst>
                <a:path w="3654375" h="5757569" extrusionOk="0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9"/>
            <p:cNvSpPr/>
            <p:nvPr/>
          </p:nvSpPr>
          <p:spPr>
            <a:xfrm>
              <a:off x="2693163" y="2114550"/>
              <a:ext cx="1571381" cy="2475755"/>
            </a:xfrm>
            <a:custGeom>
              <a:avLst/>
              <a:gdLst/>
              <a:ahLst/>
              <a:cxnLst/>
              <a:rect l="l" t="t" r="r" b="b"/>
              <a:pathLst>
                <a:path w="3654375" h="5757569" extrusionOk="0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39"/>
          <p:cNvSpPr txBox="1">
            <a:spLocks noGrp="1"/>
          </p:cNvSpPr>
          <p:nvPr>
            <p:ph type="subTitle" idx="2"/>
          </p:nvPr>
        </p:nvSpPr>
        <p:spPr>
          <a:xfrm>
            <a:off x="3017525" y="3999997"/>
            <a:ext cx="42063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 b="1">
                <a:solidFill>
                  <a:srgbClr val="FFFFFF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>
                <a:solidFill>
                  <a:srgbClr val="FFFFFF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CUSTOM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/>
          <p:nvPr/>
        </p:nvSpPr>
        <p:spPr>
          <a:xfrm>
            <a:off x="0" y="1120200"/>
            <a:ext cx="9144000" cy="402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0"/>
          <p:cNvSpPr txBox="1">
            <a:spLocks noGrp="1"/>
          </p:cNvSpPr>
          <p:nvPr>
            <p:ph type="title"/>
          </p:nvPr>
        </p:nvSpPr>
        <p:spPr>
          <a:xfrm>
            <a:off x="366550" y="228600"/>
            <a:ext cx="83202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40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2023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0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0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40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01">
  <p:cSld name="Thank You">
    <p:bg>
      <p:bgPr>
        <a:solidFill>
          <a:schemeClr val="accent1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/>
          <p:nvPr/>
        </p:nvSpPr>
        <p:spPr>
          <a:xfrm>
            <a:off x="457200" y="4444162"/>
            <a:ext cx="1444930" cy="330450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1"/>
          <p:cNvSpPr txBox="1">
            <a:spLocks noGrp="1"/>
          </p:cNvSpPr>
          <p:nvPr>
            <p:ph type="body" idx="1"/>
          </p:nvPr>
        </p:nvSpPr>
        <p:spPr>
          <a:xfrm>
            <a:off x="365750" y="1886350"/>
            <a:ext cx="74844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41"/>
          <p:cNvSpPr/>
          <p:nvPr/>
        </p:nvSpPr>
        <p:spPr>
          <a:xfrm>
            <a:off x="457202" y="4864608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2023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1"/>
          <p:cNvSpPr/>
          <p:nvPr/>
        </p:nvSpPr>
        <p:spPr>
          <a:xfrm>
            <a:off x="5917776" y="1776875"/>
            <a:ext cx="4395610" cy="4179094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>
              <a:alpha val="139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02">
  <p:cSld name="Thank You_1">
    <p:bg>
      <p:bgPr>
        <a:solidFill>
          <a:schemeClr val="accen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/>
          <p:nvPr/>
        </p:nvSpPr>
        <p:spPr>
          <a:xfrm>
            <a:off x="457200" y="4444162"/>
            <a:ext cx="1444930" cy="330450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2"/>
          <p:cNvSpPr txBox="1">
            <a:spLocks noGrp="1"/>
          </p:cNvSpPr>
          <p:nvPr>
            <p:ph type="body" idx="1"/>
          </p:nvPr>
        </p:nvSpPr>
        <p:spPr>
          <a:xfrm>
            <a:off x="365750" y="1886350"/>
            <a:ext cx="74844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p42"/>
          <p:cNvSpPr/>
          <p:nvPr/>
        </p:nvSpPr>
        <p:spPr>
          <a:xfrm>
            <a:off x="457202" y="4864608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2023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3" name="Google Shape;313;p42"/>
          <p:cNvGrpSpPr/>
          <p:nvPr/>
        </p:nvGrpSpPr>
        <p:grpSpPr>
          <a:xfrm>
            <a:off x="-10" y="3770439"/>
            <a:ext cx="9143997" cy="1371564"/>
            <a:chOff x="-10" y="3735321"/>
            <a:chExt cx="9139427" cy="1408177"/>
          </a:xfrm>
        </p:grpSpPr>
        <p:pic>
          <p:nvPicPr>
            <p:cNvPr id="314" name="Google Shape;314;p4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0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42"/>
            <p:cNvPicPr preferRelativeResize="0"/>
            <p:nvPr/>
          </p:nvPicPr>
          <p:blipFill rotWithShape="1">
            <a:blip r:embed="rId3">
              <a:alphaModFix/>
            </a:blip>
            <a:srcRect t="139" b="139"/>
            <a:stretch/>
          </p:blipFill>
          <p:spPr>
            <a:xfrm>
              <a:off x="304951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42"/>
            <p:cNvPicPr preferRelativeResize="0"/>
            <p:nvPr/>
          </p:nvPicPr>
          <p:blipFill rotWithShape="1">
            <a:blip r:embed="rId4">
              <a:alphaModFix/>
            </a:blip>
            <a:srcRect t="139" b="139"/>
            <a:stretch/>
          </p:blipFill>
          <p:spPr>
            <a:xfrm>
              <a:off x="609446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footer only) 1">
  <p:cSld name="1_Blank (footer only) 8">
    <p:bg>
      <p:bgPr>
        <a:solidFill>
          <a:schemeClr val="lt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43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3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2023 Snowflake Inc. All Rights Reserved</a:t>
            </a:r>
            <a:endParaRPr sz="6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footer only) 1 1">
  <p:cSld name="1_Blank (footer only) 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sldNum" idx="12"/>
          </p:nvPr>
        </p:nvSpPr>
        <p:spPr>
          <a:xfrm>
            <a:off x="8569842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45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5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2023 Snowflake Inc. All Rights Reserved</a:t>
            </a:r>
            <a:endParaRPr sz="6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footer only) 2">
  <p:cSld name="1_Blank (footer only)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p46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6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2023 Snowflake Inc. All Rights Reserved</a:t>
            </a:r>
            <a:endParaRPr sz="6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(Ice) Summit2022 ">
  <p:cSld name="Multi-Use (Ice) Summit2022 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47"/>
          <p:cNvGrpSpPr/>
          <p:nvPr/>
        </p:nvGrpSpPr>
        <p:grpSpPr>
          <a:xfrm>
            <a:off x="7" y="4229159"/>
            <a:ext cx="9144229" cy="914422"/>
            <a:chOff x="247650" y="3007783"/>
            <a:chExt cx="7772400" cy="1134378"/>
          </a:xfrm>
        </p:grpSpPr>
        <p:sp>
          <p:nvSpPr>
            <p:cNvPr id="333" name="Google Shape;333;p47"/>
            <p:cNvSpPr/>
            <p:nvPr/>
          </p:nvSpPr>
          <p:spPr>
            <a:xfrm>
              <a:off x="5843454" y="3007783"/>
              <a:ext cx="2176595" cy="1134378"/>
            </a:xfrm>
            <a:custGeom>
              <a:avLst/>
              <a:gdLst/>
              <a:ahLst/>
              <a:cxnLst/>
              <a:rect l="l" t="t" r="r" b="b"/>
              <a:pathLst>
                <a:path w="2176595" h="1134378" extrusionOk="0">
                  <a:moveTo>
                    <a:pt x="2171469" y="0"/>
                  </a:moveTo>
                  <a:lnTo>
                    <a:pt x="0" y="317357"/>
                  </a:lnTo>
                  <a:lnTo>
                    <a:pt x="922756" y="373294"/>
                  </a:lnTo>
                  <a:lnTo>
                    <a:pt x="1453439" y="926903"/>
                  </a:lnTo>
                  <a:lnTo>
                    <a:pt x="2176596" y="1134379"/>
                  </a:lnTo>
                  <a:lnTo>
                    <a:pt x="2171469" y="0"/>
                  </a:lnTo>
                  <a:close/>
                </a:path>
              </a:pathLst>
            </a:custGeom>
            <a:gradFill>
              <a:gsLst>
                <a:gs pos="0">
                  <a:srgbClr val="92FCFD"/>
                </a:gs>
                <a:gs pos="24000">
                  <a:srgbClr val="92FCFD"/>
                </a:gs>
                <a:gs pos="52999">
                  <a:srgbClr val="77D1F0"/>
                </a:gs>
                <a:gs pos="100000">
                  <a:srgbClr val="C483E9"/>
                </a:gs>
              </a:gsLst>
              <a:lin ang="570012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4" name="Google Shape;334;p47"/>
            <p:cNvSpPr/>
            <p:nvPr/>
          </p:nvSpPr>
          <p:spPr>
            <a:xfrm>
              <a:off x="3701132" y="3325139"/>
              <a:ext cx="3595760" cy="609546"/>
            </a:xfrm>
            <a:custGeom>
              <a:avLst/>
              <a:gdLst/>
              <a:ahLst/>
              <a:cxnLst/>
              <a:rect l="l" t="t" r="r" b="b"/>
              <a:pathLst>
                <a:path w="3595760" h="609546" extrusionOk="0">
                  <a:moveTo>
                    <a:pt x="3595761" y="609547"/>
                  </a:moveTo>
                  <a:lnTo>
                    <a:pt x="3065078" y="55938"/>
                  </a:lnTo>
                  <a:lnTo>
                    <a:pt x="2142322" y="0"/>
                  </a:lnTo>
                  <a:lnTo>
                    <a:pt x="0" y="317949"/>
                  </a:lnTo>
                  <a:lnTo>
                    <a:pt x="3595761" y="609547"/>
                  </a:lnTo>
                  <a:close/>
                </a:path>
              </a:pathLst>
            </a:custGeom>
            <a:gradFill>
              <a:gsLst>
                <a:gs pos="0">
                  <a:srgbClr val="92FCFD"/>
                </a:gs>
                <a:gs pos="84000">
                  <a:srgbClr val="FFFFFF"/>
                </a:gs>
                <a:gs pos="100000">
                  <a:srgbClr val="FFFFFF"/>
                </a:gs>
              </a:gsLst>
              <a:lin ang="1800004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5" name="Google Shape;335;p47"/>
            <p:cNvSpPr/>
            <p:nvPr/>
          </p:nvSpPr>
          <p:spPr>
            <a:xfrm>
              <a:off x="247650" y="3062858"/>
              <a:ext cx="5595804" cy="580230"/>
            </a:xfrm>
            <a:custGeom>
              <a:avLst/>
              <a:gdLst/>
              <a:ahLst/>
              <a:cxnLst/>
              <a:rect l="l" t="t" r="r" b="b"/>
              <a:pathLst>
                <a:path w="5595804" h="580230" extrusionOk="0">
                  <a:moveTo>
                    <a:pt x="0" y="0"/>
                  </a:moveTo>
                  <a:lnTo>
                    <a:pt x="0" y="300166"/>
                  </a:lnTo>
                  <a:lnTo>
                    <a:pt x="3453483" y="580231"/>
                  </a:lnTo>
                  <a:lnTo>
                    <a:pt x="5595804" y="26228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92FCFD"/>
                </a:gs>
                <a:gs pos="10000">
                  <a:srgbClr val="92FCFD"/>
                </a:gs>
                <a:gs pos="86000">
                  <a:srgbClr val="F6C8FB"/>
                </a:gs>
                <a:gs pos="100000">
                  <a:srgbClr val="F6C8FB"/>
                </a:gs>
              </a:gsLst>
              <a:lin ang="1100044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6" name="Google Shape;336;p47"/>
            <p:cNvSpPr/>
            <p:nvPr/>
          </p:nvSpPr>
          <p:spPr>
            <a:xfrm>
              <a:off x="247650" y="3643088"/>
              <a:ext cx="7772400" cy="499072"/>
            </a:xfrm>
            <a:custGeom>
              <a:avLst/>
              <a:gdLst/>
              <a:ahLst/>
              <a:cxnLst/>
              <a:rect l="l" t="t" r="r" b="b"/>
              <a:pathLst>
                <a:path w="7772400" h="499072" extrusionOk="0">
                  <a:moveTo>
                    <a:pt x="7049243" y="291597"/>
                  </a:moveTo>
                  <a:lnTo>
                    <a:pt x="3453483" y="0"/>
                  </a:lnTo>
                  <a:lnTo>
                    <a:pt x="0" y="498965"/>
                  </a:lnTo>
                  <a:lnTo>
                    <a:pt x="0" y="498749"/>
                  </a:lnTo>
                  <a:lnTo>
                    <a:pt x="7772400" y="499073"/>
                  </a:lnTo>
                  <a:lnTo>
                    <a:pt x="7049243" y="291597"/>
                  </a:lnTo>
                  <a:close/>
                </a:path>
              </a:pathLst>
            </a:custGeom>
            <a:gradFill>
              <a:gsLst>
                <a:gs pos="0">
                  <a:srgbClr val="92FCFD"/>
                </a:gs>
                <a:gs pos="17000">
                  <a:srgbClr val="92FCFD"/>
                </a:gs>
                <a:gs pos="76000">
                  <a:srgbClr val="FFFFFF"/>
                </a:gs>
                <a:gs pos="100000">
                  <a:srgbClr val="FFFFFF"/>
                </a:gs>
              </a:gsLst>
              <a:lin ang="900002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7" name="Google Shape;337;p47"/>
            <p:cNvSpPr/>
            <p:nvPr/>
          </p:nvSpPr>
          <p:spPr>
            <a:xfrm>
              <a:off x="247650" y="3363023"/>
              <a:ext cx="3453482" cy="779029"/>
            </a:xfrm>
            <a:custGeom>
              <a:avLst/>
              <a:gdLst/>
              <a:ahLst/>
              <a:cxnLst/>
              <a:rect l="l" t="t" r="r" b="b"/>
              <a:pathLst>
                <a:path w="3453482" h="779029" extrusionOk="0">
                  <a:moveTo>
                    <a:pt x="0" y="779030"/>
                  </a:moveTo>
                  <a:lnTo>
                    <a:pt x="3453483" y="280065"/>
                  </a:lnTo>
                  <a:lnTo>
                    <a:pt x="0" y="0"/>
                  </a:lnTo>
                  <a:lnTo>
                    <a:pt x="0" y="779030"/>
                  </a:lnTo>
                  <a:close/>
                </a:path>
              </a:pathLst>
            </a:custGeom>
            <a:gradFill>
              <a:gsLst>
                <a:gs pos="0">
                  <a:srgbClr val="92FCFD"/>
                </a:gs>
                <a:gs pos="58999">
                  <a:srgbClr val="FFFFFF"/>
                </a:gs>
                <a:gs pos="100000">
                  <a:srgbClr val="FFFFFF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38" name="Google Shape;338;p47"/>
          <p:cNvSpPr txBox="1">
            <a:spLocks noGrp="1"/>
          </p:cNvSpPr>
          <p:nvPr>
            <p:ph type="body" idx="1"/>
          </p:nvPr>
        </p:nvSpPr>
        <p:spPr>
          <a:xfrm>
            <a:off x="457200" y="1370012"/>
            <a:ext cx="8229600" cy="3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47"/>
          <p:cNvSpPr txBox="1">
            <a:spLocks noGrp="1"/>
          </p:cNvSpPr>
          <p:nvPr>
            <p:ph type="title"/>
          </p:nvPr>
        </p:nvSpPr>
        <p:spPr>
          <a:xfrm>
            <a:off x="457200" y="232899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47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7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929292"/>
                </a:solidFill>
                <a:latin typeface="Lato"/>
                <a:ea typeface="Lato"/>
                <a:cs typeface="Lato"/>
                <a:sym typeface="Lato"/>
              </a:rPr>
              <a:t>© 2023 Snowflake Inc. All Rights Reserved</a:t>
            </a:r>
            <a:endParaRPr sz="600" b="0" i="0" u="none" strike="noStrike" cap="none">
              <a:solidFill>
                <a:srgbClr val="92929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8"/>
          <p:cNvSpPr txBox="1">
            <a:spLocks noGrp="1"/>
          </p:cNvSpPr>
          <p:nvPr>
            <p:ph type="title"/>
          </p:nvPr>
        </p:nvSpPr>
        <p:spPr>
          <a:xfrm>
            <a:off x="335250" y="111764"/>
            <a:ext cx="84735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 b="1"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48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8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8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Layout 1">
  <p:cSld name="Split Layout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49"/>
          <p:cNvSpPr/>
          <p:nvPr/>
        </p:nvSpPr>
        <p:spPr>
          <a:xfrm>
            <a:off x="6024563" y="257175"/>
            <a:ext cx="1488103" cy="1591866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9"/>
          <p:cNvSpPr/>
          <p:nvPr/>
        </p:nvSpPr>
        <p:spPr>
          <a:xfrm>
            <a:off x="4574381" y="2416970"/>
            <a:ext cx="3186406" cy="2726531"/>
          </a:xfrm>
          <a:custGeom>
            <a:avLst/>
            <a:gdLst/>
            <a:ahLst/>
            <a:cxnLst/>
            <a:rect l="l" t="t" r="r" b="b"/>
            <a:pathLst>
              <a:path w="4248542" h="3635375" extrusionOk="0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9"/>
          <p:cNvSpPr/>
          <p:nvPr/>
        </p:nvSpPr>
        <p:spPr>
          <a:xfrm>
            <a:off x="7184151" y="634350"/>
            <a:ext cx="1959849" cy="2806348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9"/>
          <p:cNvSpPr/>
          <p:nvPr/>
        </p:nvSpPr>
        <p:spPr>
          <a:xfrm>
            <a:off x="6491288" y="2753536"/>
            <a:ext cx="1576390" cy="1686306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88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9"/>
          <p:cNvSpPr txBox="1">
            <a:spLocks noGrp="1"/>
          </p:cNvSpPr>
          <p:nvPr>
            <p:ph type="body" idx="1"/>
          </p:nvPr>
        </p:nvSpPr>
        <p:spPr>
          <a:xfrm>
            <a:off x="365750" y="634350"/>
            <a:ext cx="38274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28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1600">
                <a:solidFill>
                  <a:srgbClr val="5B5B5B"/>
                </a:solidFill>
              </a:defRPr>
            </a:lvl1pPr>
            <a:lvl2pPr marL="914400" lvl="1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2pPr>
            <a:lvl3pPr marL="1371600" lvl="2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3pPr>
            <a:lvl4pPr marL="1828800" lvl="3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4pPr>
            <a:lvl5pPr marL="2286000" lvl="4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5pPr>
            <a:lvl6pPr marL="2743200" lvl="5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6pPr>
            <a:lvl7pPr marL="3200400" lvl="6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7pPr>
            <a:lvl8pPr marL="3657600" lvl="7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8pPr>
            <a:lvl9pPr marL="4114800" lvl="8" indent="-342900" algn="l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49"/>
          <p:cNvSpPr txBox="1">
            <a:spLocks noGrp="1"/>
          </p:cNvSpPr>
          <p:nvPr>
            <p:ph type="title"/>
          </p:nvPr>
        </p:nvSpPr>
        <p:spPr>
          <a:xfrm>
            <a:off x="365755" y="228600"/>
            <a:ext cx="39789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49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49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9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2022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49"/>
          <p:cNvPicPr preferRelativeResize="0"/>
          <p:nvPr/>
        </p:nvPicPr>
        <p:blipFill rotWithShape="1">
          <a:blip r:embed="rId2">
            <a:alphaModFix/>
          </a:blip>
          <a:srcRect l="13584" b="9584"/>
          <a:stretch/>
        </p:blipFill>
        <p:spPr>
          <a:xfrm>
            <a:off x="4572000" y="3214250"/>
            <a:ext cx="1693648" cy="1929252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9"/>
          <p:cNvSpPr/>
          <p:nvPr/>
        </p:nvSpPr>
        <p:spPr>
          <a:xfrm>
            <a:off x="8067676" y="228601"/>
            <a:ext cx="1077917" cy="1543491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>
              <a:alpha val="117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9"/>
          <p:cNvSpPr txBox="1">
            <a:spLocks noGrp="1"/>
          </p:cNvSpPr>
          <p:nvPr>
            <p:ph type="body" idx="2"/>
          </p:nvPr>
        </p:nvSpPr>
        <p:spPr>
          <a:xfrm>
            <a:off x="4937760" y="1280150"/>
            <a:ext cx="3566400" cy="3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 i="0" u="none" strike="noStrike" cap="none">
                <a:solidFill>
                  <a:schemeClr val="lt1"/>
                </a:solidFill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 i="0" u="none" strike="noStrike" cap="none">
                <a:solidFill>
                  <a:schemeClr val="lt1"/>
                </a:solidFill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49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F Blue">
  <p:cSld name="Quote - SF Blue">
    <p:bg>
      <p:bgPr>
        <a:solidFill>
          <a:schemeClr val="accent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>
            <a:spLocks noGrp="1"/>
          </p:cNvSpPr>
          <p:nvPr>
            <p:ph type="body" idx="1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5" name="Google Shape;365;p50"/>
          <p:cNvSpPr/>
          <p:nvPr/>
        </p:nvSpPr>
        <p:spPr>
          <a:xfrm>
            <a:off x="345195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6" name="Google Shape;366;p50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367" name="Google Shape;367;p50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8" name="Google Shape;368;p50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9" name="Google Shape;369;p50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0" name="Google Shape;370;p50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71" name="Google Shape;371;p50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chemeClr val="lt1"/>
                </a:solidFill>
              </a:rPr>
              <a:t>1</a:t>
            </a: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w/ Dotted Arrows 2">
  <p:cSld name="Multi-use layout_1_1_1_2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51"/>
          <p:cNvPicPr preferRelativeResize="0"/>
          <p:nvPr/>
        </p:nvPicPr>
        <p:blipFill rotWithShape="1">
          <a:blip r:embed="rId2">
            <a:alphaModFix/>
          </a:blip>
          <a:srcRect l="22839"/>
          <a:stretch/>
        </p:blipFill>
        <p:spPr>
          <a:xfrm flipH="1">
            <a:off x="7782375" y="2935675"/>
            <a:ext cx="1368150" cy="1931223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1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51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51"/>
          <p:cNvSpPr txBox="1">
            <a:spLocks noGrp="1"/>
          </p:cNvSpPr>
          <p:nvPr>
            <p:ph type="title"/>
          </p:nvPr>
        </p:nvSpPr>
        <p:spPr>
          <a:xfrm>
            <a:off x="367897" y="228600"/>
            <a:ext cx="8344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51"/>
          <p:cNvSpPr txBox="1">
            <a:spLocks noGrp="1"/>
          </p:cNvSpPr>
          <p:nvPr>
            <p:ph type="subTitle" idx="1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378" name="Google Shape;378;p51"/>
          <p:cNvSpPr txBox="1"/>
          <p:nvPr/>
        </p:nvSpPr>
        <p:spPr>
          <a:xfrm>
            <a:off x="2883200" y="1953900"/>
            <a:ext cx="26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1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rgbClr val="929292"/>
                </a:solidFill>
              </a:rPr>
              <a:t>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1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2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rgbClr val="929292"/>
                </a:solidFill>
              </a:rPr>
              <a:t>1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2"/>
          <p:cNvSpPr txBox="1">
            <a:spLocks noGrp="1"/>
          </p:cNvSpPr>
          <p:nvPr>
            <p:ph type="sldNum" idx="12"/>
          </p:nvPr>
        </p:nvSpPr>
        <p:spPr>
          <a:xfrm>
            <a:off x="8390386" y="4898914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52"/>
          <p:cNvSpPr/>
          <p:nvPr/>
        </p:nvSpPr>
        <p:spPr>
          <a:xfrm>
            <a:off x="345195" y="4878329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1">
  <p:cSld name="Multi-use layout_3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body" idx="1"/>
          </p:nvPr>
        </p:nvSpPr>
        <p:spPr>
          <a:xfrm>
            <a:off x="345196" y="228600"/>
            <a:ext cx="84537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 i="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7" name="Google Shape;387;p53"/>
          <p:cNvSpPr txBox="1">
            <a:spLocks noGrp="1"/>
          </p:cNvSpPr>
          <p:nvPr>
            <p:ph type="body" idx="2"/>
          </p:nvPr>
        </p:nvSpPr>
        <p:spPr>
          <a:xfrm>
            <a:off x="345196" y="592574"/>
            <a:ext cx="84537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1600">
                <a:solidFill>
                  <a:srgbClr val="5B5B5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8" name="Google Shape;388;p53"/>
          <p:cNvSpPr/>
          <p:nvPr/>
        </p:nvSpPr>
        <p:spPr>
          <a:xfrm>
            <a:off x="557784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2022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53"/>
          <p:cNvSpPr txBox="1">
            <a:spLocks noGrp="1"/>
          </p:cNvSpPr>
          <p:nvPr>
            <p:ph type="sldNum" idx="12"/>
          </p:nvPr>
        </p:nvSpPr>
        <p:spPr>
          <a:xfrm>
            <a:off x="8325201" y="4898914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Google Shape;390;p53"/>
          <p:cNvSpPr/>
          <p:nvPr/>
        </p:nvSpPr>
        <p:spPr>
          <a:xfrm>
            <a:off x="345195" y="4878329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genda">
  <p:cSld name="1_Agenda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4"/>
          <p:cNvSpPr txBox="1">
            <a:spLocks noGrp="1"/>
          </p:cNvSpPr>
          <p:nvPr>
            <p:ph type="body" idx="1"/>
          </p:nvPr>
        </p:nvSpPr>
        <p:spPr>
          <a:xfrm>
            <a:off x="288036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 i="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3" name="Google Shape;393;p54"/>
          <p:cNvSpPr txBox="1">
            <a:spLocks noGrp="1"/>
          </p:cNvSpPr>
          <p:nvPr>
            <p:ph type="sldNum" idx="12"/>
          </p:nvPr>
        </p:nvSpPr>
        <p:spPr>
          <a:xfrm>
            <a:off x="8657902" y="4755220"/>
            <a:ext cx="257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54"/>
          <p:cNvSpPr/>
          <p:nvPr/>
        </p:nvSpPr>
        <p:spPr>
          <a:xfrm>
            <a:off x="345196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4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</a:t>
            </a:r>
            <a:r>
              <a:rPr lang="en" sz="600">
                <a:solidFill>
                  <a:srgbClr val="929292"/>
                </a:solidFill>
              </a:rPr>
              <a:t>22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4"/>
          <p:cNvSpPr/>
          <p:nvPr/>
        </p:nvSpPr>
        <p:spPr>
          <a:xfrm>
            <a:off x="345195" y="4878329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1">
  <p:cSld name="Agenda_2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5"/>
          <p:cNvSpPr/>
          <p:nvPr/>
        </p:nvSpPr>
        <p:spPr>
          <a:xfrm>
            <a:off x="5636772" y="1691680"/>
            <a:ext cx="3507229" cy="3451820"/>
          </a:xfrm>
          <a:custGeom>
            <a:avLst/>
            <a:gdLst/>
            <a:ahLst/>
            <a:cxnLst/>
            <a:rect l="l" t="t" r="r" b="b"/>
            <a:pathLst>
              <a:path w="4676305" h="4602426" extrusionOk="0">
                <a:moveTo>
                  <a:pt x="4676305" y="0"/>
                </a:moveTo>
                <a:lnTo>
                  <a:pt x="4676305" y="2656059"/>
                </a:lnTo>
                <a:lnTo>
                  <a:pt x="4491197" y="2763226"/>
                </a:lnTo>
                <a:cubicBezTo>
                  <a:pt x="4219399" y="2920582"/>
                  <a:pt x="3884879" y="3114251"/>
                  <a:pt x="3473161" y="3352612"/>
                </a:cubicBezTo>
                <a:cubicBezTo>
                  <a:pt x="3473161" y="3352612"/>
                  <a:pt x="3473161" y="3352612"/>
                  <a:pt x="4650953" y="4032052"/>
                </a:cubicBezTo>
                <a:lnTo>
                  <a:pt x="4676305" y="4046677"/>
                </a:lnTo>
                <a:lnTo>
                  <a:pt x="4676305" y="4602426"/>
                </a:lnTo>
                <a:lnTo>
                  <a:pt x="1010917" y="4602426"/>
                </a:lnTo>
                <a:lnTo>
                  <a:pt x="937870" y="4560178"/>
                </a:lnTo>
                <a:cubicBezTo>
                  <a:pt x="822646" y="4493535"/>
                  <a:pt x="703705" y="4424742"/>
                  <a:pt x="580927" y="4353730"/>
                </a:cubicBezTo>
                <a:cubicBezTo>
                  <a:pt x="317790" y="4201633"/>
                  <a:pt x="136317" y="3961001"/>
                  <a:pt x="54654" y="3693129"/>
                </a:cubicBezTo>
                <a:cubicBezTo>
                  <a:pt x="13822" y="3568273"/>
                  <a:pt x="-2057" y="3441146"/>
                  <a:pt x="212" y="3316290"/>
                </a:cubicBezTo>
                <a:cubicBezTo>
                  <a:pt x="4749" y="3225486"/>
                  <a:pt x="18359" y="3132412"/>
                  <a:pt x="43312" y="3041607"/>
                </a:cubicBezTo>
                <a:cubicBezTo>
                  <a:pt x="120438" y="2760114"/>
                  <a:pt x="306448" y="2505861"/>
                  <a:pt x="580927" y="2346954"/>
                </a:cubicBezTo>
                <a:cubicBezTo>
                  <a:pt x="580927" y="2346954"/>
                  <a:pt x="580927" y="2346954"/>
                  <a:pt x="4509827" y="76845"/>
                </a:cubicBezTo>
                <a:cubicBezTo>
                  <a:pt x="4555762" y="50739"/>
                  <a:pt x="4602690" y="28037"/>
                  <a:pt x="4650292" y="8671"/>
                </a:cubicBezTo>
                <a:close/>
              </a:path>
            </a:pathLst>
          </a:custGeom>
          <a:solidFill>
            <a:srgbClr val="F2F5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5"/>
          <p:cNvSpPr/>
          <p:nvPr/>
        </p:nvSpPr>
        <p:spPr>
          <a:xfrm flipH="1">
            <a:off x="0" y="68580"/>
            <a:ext cx="3148378" cy="4651534"/>
          </a:xfrm>
          <a:custGeom>
            <a:avLst/>
            <a:gdLst/>
            <a:ahLst/>
            <a:cxnLst/>
            <a:rect l="l" t="t" r="r" b="b"/>
            <a:pathLst>
              <a:path w="1373" h="2026" extrusionOk="0">
                <a:moveTo>
                  <a:pt x="15" y="911"/>
                </a:moveTo>
                <a:cubicBezTo>
                  <a:pt x="6" y="941"/>
                  <a:pt x="2" y="971"/>
                  <a:pt x="1" y="1001"/>
                </a:cubicBezTo>
                <a:cubicBezTo>
                  <a:pt x="0" y="1043"/>
                  <a:pt x="5" y="1085"/>
                  <a:pt x="18" y="1125"/>
                </a:cubicBezTo>
                <a:cubicBezTo>
                  <a:pt x="33" y="1175"/>
                  <a:pt x="58" y="1221"/>
                  <a:pt x="92" y="1260"/>
                </a:cubicBezTo>
                <a:cubicBezTo>
                  <a:pt x="120" y="1293"/>
                  <a:pt x="153" y="1321"/>
                  <a:pt x="193" y="1344"/>
                </a:cubicBezTo>
                <a:cubicBezTo>
                  <a:pt x="1090" y="1862"/>
                  <a:pt x="1090" y="1862"/>
                  <a:pt x="1090" y="1862"/>
                </a:cubicBezTo>
                <a:cubicBezTo>
                  <a:pt x="1373" y="2026"/>
                  <a:pt x="1373" y="2026"/>
                  <a:pt x="1373" y="2026"/>
                </a:cubicBezTo>
                <a:cubicBezTo>
                  <a:pt x="1373" y="1143"/>
                  <a:pt x="1373" y="1143"/>
                  <a:pt x="1373" y="1143"/>
                </a:cubicBezTo>
                <a:cubicBezTo>
                  <a:pt x="1148" y="1013"/>
                  <a:pt x="1148" y="1013"/>
                  <a:pt x="1148" y="1013"/>
                </a:cubicBezTo>
                <a:cubicBezTo>
                  <a:pt x="1373" y="883"/>
                  <a:pt x="1373" y="883"/>
                  <a:pt x="1373" y="883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93" y="681"/>
                  <a:pt x="193" y="681"/>
                  <a:pt x="193" y="681"/>
                </a:cubicBezTo>
                <a:cubicBezTo>
                  <a:pt x="101" y="734"/>
                  <a:pt x="40" y="817"/>
                  <a:pt x="15" y="911"/>
                </a:cubicBezTo>
                <a:close/>
              </a:path>
            </a:pathLst>
          </a:custGeom>
          <a:solidFill>
            <a:srgbClr val="2BB5E8">
              <a:alpha val="471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5"/>
          <p:cNvSpPr/>
          <p:nvPr/>
        </p:nvSpPr>
        <p:spPr>
          <a:xfrm>
            <a:off x="6824193" y="1"/>
            <a:ext cx="2319807" cy="2285290"/>
          </a:xfrm>
          <a:custGeom>
            <a:avLst/>
            <a:gdLst/>
            <a:ahLst/>
            <a:cxnLst/>
            <a:rect l="l" t="t" r="r" b="b"/>
            <a:pathLst>
              <a:path w="3093076" h="3047053" extrusionOk="0">
                <a:moveTo>
                  <a:pt x="83819" y="0"/>
                </a:moveTo>
                <a:lnTo>
                  <a:pt x="2605289" y="0"/>
                </a:lnTo>
                <a:lnTo>
                  <a:pt x="2740383" y="79060"/>
                </a:lnTo>
                <a:cubicBezTo>
                  <a:pt x="2799635" y="113735"/>
                  <a:pt x="2860929" y="149606"/>
                  <a:pt x="2924337" y="186713"/>
                </a:cubicBezTo>
                <a:lnTo>
                  <a:pt x="3093076" y="285463"/>
                </a:lnTo>
                <a:lnTo>
                  <a:pt x="3093076" y="1745768"/>
                </a:lnTo>
                <a:lnTo>
                  <a:pt x="3042135" y="1775580"/>
                </a:lnTo>
                <a:cubicBezTo>
                  <a:pt x="2753558" y="1944461"/>
                  <a:pt x="2176404" y="2282223"/>
                  <a:pt x="1022097" y="2957747"/>
                </a:cubicBezTo>
                <a:cubicBezTo>
                  <a:pt x="701031" y="3141981"/>
                  <a:pt x="272943" y="3034511"/>
                  <a:pt x="89477" y="2696749"/>
                </a:cubicBezTo>
                <a:cubicBezTo>
                  <a:pt x="-93989" y="2374340"/>
                  <a:pt x="13033" y="1959814"/>
                  <a:pt x="334099" y="1760227"/>
                </a:cubicBezTo>
                <a:cubicBezTo>
                  <a:pt x="334099" y="1760227"/>
                  <a:pt x="334099" y="1760227"/>
                  <a:pt x="1633651" y="1007939"/>
                </a:cubicBezTo>
                <a:cubicBezTo>
                  <a:pt x="1633651" y="1007939"/>
                  <a:pt x="1633651" y="1007939"/>
                  <a:pt x="334099" y="271004"/>
                </a:cubicBezTo>
                <a:cubicBezTo>
                  <a:pt x="253832" y="221107"/>
                  <a:pt x="186944" y="157777"/>
                  <a:pt x="134627" y="85811"/>
                </a:cubicBezTo>
                <a:close/>
              </a:path>
            </a:pathLst>
          </a:custGeom>
          <a:solidFill>
            <a:schemeClr val="accent1">
              <a:alpha val="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55"/>
          <p:cNvSpPr txBox="1">
            <a:spLocks noGrp="1"/>
          </p:cNvSpPr>
          <p:nvPr>
            <p:ph type="body" idx="1"/>
          </p:nvPr>
        </p:nvSpPr>
        <p:spPr>
          <a:xfrm>
            <a:off x="274320" y="231569"/>
            <a:ext cx="8595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2" name="Google Shape;402;p55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2022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5"/>
          <p:cNvSpPr txBox="1">
            <a:spLocks noGrp="1"/>
          </p:cNvSpPr>
          <p:nvPr>
            <p:ph type="sldNum" idx="12"/>
          </p:nvPr>
        </p:nvSpPr>
        <p:spPr>
          <a:xfrm>
            <a:off x="8390386" y="4898914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4" name="Google Shape;404;p55"/>
          <p:cNvSpPr/>
          <p:nvPr/>
        </p:nvSpPr>
        <p:spPr>
          <a:xfrm>
            <a:off x="345195" y="4878329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100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100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100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100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100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100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1000"/>
              </a:spcBef>
              <a:spcAft>
                <a:spcPts val="100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7" name="Google Shape;407;p5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ctr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17500" algn="ctr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ctr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ctr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ctr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ctr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ctr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ctr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8" name="Google Shape;408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_4">
  <p:cSld name="Multi-use layout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66550" y="228600"/>
            <a:ext cx="832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R="0"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65750" y="1280150"/>
            <a:ext cx="8320200" cy="3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 i="0" u="none" strike="noStrike" cap="none">
                <a:solidFill>
                  <a:srgbClr val="5B5B5B"/>
                </a:solidFill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 i="0" u="none" strike="noStrike" cap="none">
                <a:solidFill>
                  <a:srgbClr val="5B5B5B"/>
                </a:solidFill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strike="noStrike" cap="none">
                <a:solidFill>
                  <a:srgbClr val="5B5B5B"/>
                </a:solidFill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strike="noStrike" cap="none">
                <a:solidFill>
                  <a:srgbClr val="5B5B5B"/>
                </a:solidFill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strike="noStrike" cap="none">
                <a:solidFill>
                  <a:srgbClr val="5B5B5B"/>
                </a:solidFill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strike="noStrike" cap="none">
                <a:solidFill>
                  <a:srgbClr val="5B5B5B"/>
                </a:solidFill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strike="noStrike" cap="none">
                <a:solidFill>
                  <a:srgbClr val="5B5B5B"/>
                </a:solidFill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strike="noStrike" cap="none">
                <a:solidFill>
                  <a:srgbClr val="5B5B5B"/>
                </a:solidFill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400"/>
              <a:buChar char="•"/>
              <a:defRPr i="0" u="none" strike="noStrike" cap="none"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</p:sldLayoutIdLst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0">
          <p15:clr>
            <a:srgbClr val="F26B43"/>
          </p15:clr>
        </p15:guide>
        <p15:guide id="2" orient="horz" pos="403">
          <p15:clr>
            <a:srgbClr val="F26B43"/>
          </p15:clr>
        </p15:guide>
        <p15:guide id="3" orient="horz" pos="1620">
          <p15:clr>
            <a:srgbClr val="EA4335"/>
          </p15:clr>
        </p15:guide>
        <p15:guide id="4" orient="horz" pos="2952">
          <p15:clr>
            <a:srgbClr val="F26B43"/>
          </p15:clr>
        </p15:guide>
        <p15:guide id="5" pos="288">
          <p15:clr>
            <a:srgbClr val="EA4335"/>
          </p15:clr>
        </p15:guide>
        <p15:guide id="6" pos="547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youtu.be/6fkC8R6mYtc?si=JU2dJy9WazpvHOSh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9.png"/><Relationship Id="rId5" Type="http://schemas.openxmlformats.org/officeDocument/2006/relationships/hyperlink" Target="https://eduregionexplorer.streamlit.app/" TargetMode="External"/><Relationship Id="rId4" Type="http://schemas.openxmlformats.org/officeDocument/2006/relationships/hyperlink" Target="https://github.com/MohamedFarhun/snowflake_hackathon_-EduRegion-Explorer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9"/>
          <p:cNvSpPr txBox="1">
            <a:spLocks noGrp="1"/>
          </p:cNvSpPr>
          <p:nvPr>
            <p:ph type="title"/>
          </p:nvPr>
        </p:nvSpPr>
        <p:spPr>
          <a:xfrm>
            <a:off x="353811" y="1175931"/>
            <a:ext cx="5394900" cy="19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MOHAMED FARHUN M</a:t>
            </a:r>
            <a:endParaRPr dirty="0"/>
          </a:p>
        </p:txBody>
      </p:sp>
      <p:sp>
        <p:nvSpPr>
          <p:cNvPr id="423" name="Google Shape;423;p59"/>
          <p:cNvSpPr txBox="1">
            <a:spLocks noGrp="1"/>
          </p:cNvSpPr>
          <p:nvPr>
            <p:ph type="title" idx="2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BANNARI AMMAN INSTITUTE OF TECHNOLOGY</a:t>
            </a:r>
            <a:endParaRPr dirty="0"/>
          </a:p>
        </p:txBody>
      </p:sp>
      <p:sp>
        <p:nvSpPr>
          <p:cNvPr id="424" name="Google Shape;424;p59"/>
          <p:cNvSpPr txBox="1">
            <a:spLocks noGrp="1"/>
          </p:cNvSpPr>
          <p:nvPr>
            <p:ph type="title" idx="3"/>
          </p:nvPr>
        </p:nvSpPr>
        <p:spPr>
          <a:xfrm>
            <a:off x="411359" y="4314932"/>
            <a:ext cx="5273267" cy="27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 smtClean="0"/>
              <a:t>Theme:-Education</a:t>
            </a:r>
            <a:br>
              <a:rPr lang="en-GB" dirty="0" smtClean="0"/>
            </a:br>
            <a:r>
              <a:rPr lang="en-GB" dirty="0" smtClean="0"/>
              <a:t>Problem Statement:- </a:t>
            </a:r>
            <a:r>
              <a:rPr lang="en-IN" dirty="0" smtClean="0"/>
              <a:t>Education </a:t>
            </a:r>
            <a:r>
              <a:rPr lang="en-IN" dirty="0"/>
              <a:t>in regional languages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1"/>
          <p:cNvSpPr/>
          <p:nvPr/>
        </p:nvSpPr>
        <p:spPr>
          <a:xfrm>
            <a:off x="340525" y="2625724"/>
            <a:ext cx="2553600" cy="222762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1100" dirty="0"/>
              <a:t>This project is important as it leverages advanced data analytics and AI-driven </a:t>
            </a:r>
            <a:r>
              <a:rPr lang="en-GB" sz="1100" dirty="0" err="1"/>
              <a:t>chatbot</a:t>
            </a:r>
            <a:r>
              <a:rPr lang="en-GB" sz="1100" dirty="0"/>
              <a:t> technology to provide accessible, interactive insights into educational trends, aiding stakeholders in making informed decisions. By integrating diverse datasets, it fosters a comprehensive understanding of educational dynamics across different regions and modes of learning.</a:t>
            </a:r>
            <a:endParaRPr sz="1100" dirty="0"/>
          </a:p>
        </p:txBody>
      </p:sp>
      <p:sp>
        <p:nvSpPr>
          <p:cNvPr id="437" name="Google Shape;437;p61"/>
          <p:cNvSpPr/>
          <p:nvPr/>
        </p:nvSpPr>
        <p:spPr>
          <a:xfrm>
            <a:off x="900550" y="2482350"/>
            <a:ext cx="1317300" cy="2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Hypothesis</a:t>
            </a:r>
            <a:endParaRPr b="1"/>
          </a:p>
        </p:txBody>
      </p:sp>
      <p:sp>
        <p:nvSpPr>
          <p:cNvPr id="438" name="Google Shape;438;p61"/>
          <p:cNvSpPr/>
          <p:nvPr/>
        </p:nvSpPr>
        <p:spPr>
          <a:xfrm>
            <a:off x="340525" y="278000"/>
            <a:ext cx="2553600" cy="199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100" b="1" dirty="0">
                <a:solidFill>
                  <a:srgbClr val="FF0000"/>
                </a:solidFill>
              </a:rPr>
              <a:t>Problem </a:t>
            </a:r>
            <a:r>
              <a:rPr lang="en" sz="1100" b="1" dirty="0" smtClean="0">
                <a:solidFill>
                  <a:srgbClr val="FF0000"/>
                </a:solidFill>
              </a:rPr>
              <a:t>Statement</a:t>
            </a:r>
          </a:p>
          <a:p>
            <a:pPr algn="just">
              <a:lnSpc>
                <a:spcPct val="115000"/>
              </a:lnSpc>
            </a:pPr>
            <a:r>
              <a:rPr lang="en-IN" sz="1100" dirty="0" smtClean="0"/>
              <a:t>Education </a:t>
            </a:r>
            <a:r>
              <a:rPr lang="en-IN" sz="1100" dirty="0"/>
              <a:t>in regional </a:t>
            </a:r>
            <a:r>
              <a:rPr lang="en-IN" sz="1100" dirty="0" smtClean="0"/>
              <a:t>languages</a:t>
            </a:r>
            <a:r>
              <a:rPr lang="en" sz="1100" dirty="0" smtClean="0"/>
              <a:t>  </a:t>
            </a:r>
            <a:endParaRPr sz="11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 smtClean="0">
                <a:solidFill>
                  <a:srgbClr val="FF0000"/>
                </a:solidFill>
              </a:rPr>
              <a:t>Theme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/>
              <a:t>Education</a:t>
            </a:r>
            <a:endParaRPr sz="1100" dirty="0"/>
          </a:p>
        </p:txBody>
      </p:sp>
      <p:sp>
        <p:nvSpPr>
          <p:cNvPr id="439" name="Google Shape;439;p61"/>
          <p:cNvSpPr/>
          <p:nvPr/>
        </p:nvSpPr>
        <p:spPr>
          <a:xfrm>
            <a:off x="900550" y="134625"/>
            <a:ext cx="1317300" cy="2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Problem</a:t>
            </a:r>
            <a:endParaRPr b="1"/>
          </a:p>
        </p:txBody>
      </p:sp>
      <p:sp>
        <p:nvSpPr>
          <p:cNvPr id="440" name="Google Shape;440;p61"/>
          <p:cNvSpPr/>
          <p:nvPr/>
        </p:nvSpPr>
        <p:spPr>
          <a:xfrm>
            <a:off x="3132900" y="273499"/>
            <a:ext cx="5690100" cy="207964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441" name="Google Shape;441;p61"/>
          <p:cNvSpPr/>
          <p:nvPr/>
        </p:nvSpPr>
        <p:spPr>
          <a:xfrm>
            <a:off x="4572000" y="130125"/>
            <a:ext cx="2722200" cy="2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Architecture Flow</a:t>
            </a:r>
            <a:endParaRPr b="1"/>
          </a:p>
        </p:txBody>
      </p:sp>
      <p:sp>
        <p:nvSpPr>
          <p:cNvPr id="442" name="Google Shape;442;p61"/>
          <p:cNvSpPr/>
          <p:nvPr/>
        </p:nvSpPr>
        <p:spPr>
          <a:xfrm>
            <a:off x="3279700" y="2724449"/>
            <a:ext cx="5690100" cy="21289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443" name="Google Shape;443;p61"/>
          <p:cNvSpPr/>
          <p:nvPr/>
        </p:nvSpPr>
        <p:spPr>
          <a:xfrm>
            <a:off x="4616850" y="2485020"/>
            <a:ext cx="2722200" cy="2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Technologies Used</a:t>
            </a:r>
            <a:endParaRPr b="1" dirty="0"/>
          </a:p>
        </p:txBody>
      </p:sp>
      <p:sp>
        <p:nvSpPr>
          <p:cNvPr id="2" name="Rectangle 1"/>
          <p:cNvSpPr/>
          <p:nvPr/>
        </p:nvSpPr>
        <p:spPr>
          <a:xfrm>
            <a:off x="3279700" y="613863"/>
            <a:ext cx="1113257" cy="306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/>
              <a:t>Data </a:t>
            </a:r>
            <a:r>
              <a:rPr lang="en-IN" sz="1100" b="1" dirty="0" smtClean="0"/>
              <a:t>Sources</a:t>
            </a:r>
            <a:endParaRPr lang="en-IN" sz="1100" dirty="0"/>
          </a:p>
        </p:txBody>
      </p:sp>
      <p:sp>
        <p:nvSpPr>
          <p:cNvPr id="3" name="TextBox 2"/>
          <p:cNvSpPr txBox="1"/>
          <p:nvPr/>
        </p:nvSpPr>
        <p:spPr>
          <a:xfrm>
            <a:off x="3189142" y="1042287"/>
            <a:ext cx="167884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 smtClean="0">
                <a:solidFill>
                  <a:srgbClr val="FF0000"/>
                </a:solidFill>
              </a:rPr>
              <a:t>Dataset used:-</a:t>
            </a:r>
            <a:endParaRPr lang="en-IN" sz="900" b="1" dirty="0" smtClean="0">
              <a:solidFill>
                <a:srgbClr val="FF0000"/>
              </a:solidFill>
            </a:endParaRPr>
          </a:p>
          <a:p>
            <a:r>
              <a:rPr lang="en-IN" sz="900" dirty="0" smtClean="0"/>
              <a:t>State-wise Enrolment </a:t>
            </a:r>
            <a:r>
              <a:rPr lang="en-IN" sz="900" dirty="0"/>
              <a:t>Dataset</a:t>
            </a:r>
            <a:r>
              <a:rPr lang="en-GB" sz="900" dirty="0" smtClean="0"/>
              <a:t> – data.gov.in and </a:t>
            </a:r>
          </a:p>
          <a:p>
            <a:r>
              <a:rPr lang="en-GB" sz="900" dirty="0" smtClean="0">
                <a:solidFill>
                  <a:schemeClr val="tx1"/>
                </a:solidFill>
              </a:rPr>
              <a:t>Snowflake </a:t>
            </a:r>
            <a:r>
              <a:rPr lang="en-GB" sz="900" dirty="0">
                <a:solidFill>
                  <a:schemeClr val="tx1"/>
                </a:solidFill>
              </a:rPr>
              <a:t>Marketplace - </a:t>
            </a:r>
            <a:r>
              <a:rPr lang="en-GB" sz="900" dirty="0"/>
              <a:t>EDUCATION__LOCATIONS__INSIGHTS__AUSTRALIA</a:t>
            </a:r>
            <a:endParaRPr lang="en-GB" sz="900" dirty="0" smtClean="0"/>
          </a:p>
          <a:p>
            <a:endParaRPr lang="en-IN" sz="1100" dirty="0"/>
          </a:p>
        </p:txBody>
      </p:sp>
      <p:sp>
        <p:nvSpPr>
          <p:cNvPr id="4" name="Rectangle 3"/>
          <p:cNvSpPr/>
          <p:nvPr/>
        </p:nvSpPr>
        <p:spPr>
          <a:xfrm>
            <a:off x="4616850" y="613863"/>
            <a:ext cx="1278881" cy="306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/>
              <a:t>Data </a:t>
            </a:r>
            <a:r>
              <a:rPr lang="en-IN" sz="1100" b="1" dirty="0" smtClean="0"/>
              <a:t>Ingestion</a:t>
            </a:r>
            <a:endParaRPr lang="en-IN" sz="1100" dirty="0"/>
          </a:p>
        </p:txBody>
      </p:sp>
      <p:sp>
        <p:nvSpPr>
          <p:cNvPr id="13" name="Rectangle 12"/>
          <p:cNvSpPr/>
          <p:nvPr/>
        </p:nvSpPr>
        <p:spPr>
          <a:xfrm>
            <a:off x="6124750" y="613863"/>
            <a:ext cx="1709034" cy="306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/>
              <a:t>Data Processing and Storage in Snowflake</a:t>
            </a:r>
            <a:endParaRPr lang="en-IN" sz="1100" dirty="0"/>
          </a:p>
        </p:txBody>
      </p:sp>
      <p:sp>
        <p:nvSpPr>
          <p:cNvPr id="14" name="Rectangle 13"/>
          <p:cNvSpPr/>
          <p:nvPr/>
        </p:nvSpPr>
        <p:spPr>
          <a:xfrm>
            <a:off x="4916207" y="1123534"/>
            <a:ext cx="1709034" cy="306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 smtClean="0"/>
              <a:t>Development of an LLM (</a:t>
            </a:r>
            <a:r>
              <a:rPr lang="en-IN" sz="1100" b="1" dirty="0" err="1" smtClean="0"/>
              <a:t>chatbot</a:t>
            </a:r>
            <a:r>
              <a:rPr lang="en-IN" sz="1100" b="1" dirty="0" smtClean="0"/>
              <a:t>)</a:t>
            </a:r>
            <a:endParaRPr lang="en-IN" sz="1100" dirty="0"/>
          </a:p>
        </p:txBody>
      </p:sp>
      <p:sp>
        <p:nvSpPr>
          <p:cNvPr id="15" name="Rectangle 14"/>
          <p:cNvSpPr/>
          <p:nvPr/>
        </p:nvSpPr>
        <p:spPr>
          <a:xfrm>
            <a:off x="6876956" y="1123534"/>
            <a:ext cx="1709034" cy="306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 err="1"/>
              <a:t>Streamlit</a:t>
            </a:r>
            <a:r>
              <a:rPr lang="en-IN" sz="1100" b="1" dirty="0"/>
              <a:t> Application</a:t>
            </a:r>
            <a:endParaRPr lang="en-IN" sz="1100" dirty="0"/>
          </a:p>
        </p:txBody>
      </p:sp>
      <p:sp>
        <p:nvSpPr>
          <p:cNvPr id="16" name="Rectangle 15"/>
          <p:cNvSpPr/>
          <p:nvPr/>
        </p:nvSpPr>
        <p:spPr>
          <a:xfrm>
            <a:off x="6010240" y="1659124"/>
            <a:ext cx="1709034" cy="306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/>
              <a:t>Data Visualization and Output</a:t>
            </a:r>
            <a:r>
              <a:rPr lang="en-IN" sz="1100" b="1" dirty="0" smtClean="0"/>
              <a:t>)</a:t>
            </a:r>
            <a:endParaRPr lang="en-IN" sz="1100" dirty="0"/>
          </a:p>
        </p:txBody>
      </p:sp>
      <p:cxnSp>
        <p:nvCxnSpPr>
          <p:cNvPr id="6" name="Straight Arrow Connector 5"/>
          <p:cNvCxnSpPr>
            <a:stCxn id="2" idx="3"/>
            <a:endCxn id="4" idx="1"/>
          </p:cNvCxnSpPr>
          <p:nvPr/>
        </p:nvCxnSpPr>
        <p:spPr>
          <a:xfrm>
            <a:off x="4392957" y="767329"/>
            <a:ext cx="22389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13" idx="1"/>
          </p:cNvCxnSpPr>
          <p:nvPr/>
        </p:nvCxnSpPr>
        <p:spPr>
          <a:xfrm>
            <a:off x="5895731" y="767329"/>
            <a:ext cx="22901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3" idx="2"/>
            <a:endCxn id="14" idx="0"/>
          </p:cNvCxnSpPr>
          <p:nvPr/>
        </p:nvCxnSpPr>
        <p:spPr>
          <a:xfrm flipH="1">
            <a:off x="5770724" y="920794"/>
            <a:ext cx="1208543" cy="2027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4" idx="3"/>
            <a:endCxn id="15" idx="1"/>
          </p:cNvCxnSpPr>
          <p:nvPr/>
        </p:nvCxnSpPr>
        <p:spPr>
          <a:xfrm>
            <a:off x="6625241" y="1277000"/>
            <a:ext cx="2517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2"/>
            <a:endCxn id="16" idx="0"/>
          </p:cNvCxnSpPr>
          <p:nvPr/>
        </p:nvCxnSpPr>
        <p:spPr>
          <a:xfrm flipH="1">
            <a:off x="6864757" y="1430465"/>
            <a:ext cx="866716" cy="2286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006" y="3233501"/>
            <a:ext cx="992644" cy="101207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11" y="3074520"/>
            <a:ext cx="1209591" cy="118265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462" y="3093016"/>
            <a:ext cx="1122462" cy="11224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335" y="3103139"/>
            <a:ext cx="1051138" cy="11224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147" y="3133922"/>
            <a:ext cx="1424726" cy="9461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2"/>
          <p:cNvSpPr txBox="1">
            <a:spLocks noGrp="1"/>
          </p:cNvSpPr>
          <p:nvPr>
            <p:ph type="title" idx="4294967295"/>
          </p:nvPr>
        </p:nvSpPr>
        <p:spPr>
          <a:xfrm>
            <a:off x="299400" y="246175"/>
            <a:ext cx="55341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Insight and Recommendations #1</a:t>
            </a:r>
            <a:endParaRPr/>
          </a:p>
        </p:txBody>
      </p:sp>
      <p:sp>
        <p:nvSpPr>
          <p:cNvPr id="449" name="Google Shape;449;p62"/>
          <p:cNvSpPr/>
          <p:nvPr/>
        </p:nvSpPr>
        <p:spPr>
          <a:xfrm>
            <a:off x="255776" y="2794627"/>
            <a:ext cx="2685651" cy="225695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1100" b="1" dirty="0" smtClean="0">
                <a:solidFill>
                  <a:srgbClr val="FF0000"/>
                </a:solidFill>
              </a:rPr>
              <a:t>Addressing </a:t>
            </a:r>
            <a:r>
              <a:rPr lang="en-GB" sz="1100" b="1" dirty="0">
                <a:solidFill>
                  <a:srgbClr val="FF0000"/>
                </a:solidFill>
              </a:rPr>
              <a:t>Educational Disparities in Distance Learning</a:t>
            </a:r>
            <a:r>
              <a:rPr lang="en-GB" sz="1100" dirty="0">
                <a:solidFill>
                  <a:srgbClr val="FF0000"/>
                </a:solidFill>
              </a:rPr>
              <a:t>:</a:t>
            </a:r>
          </a:p>
          <a:p>
            <a:r>
              <a:rPr lang="en-GB" sz="1100" b="1" dirty="0">
                <a:solidFill>
                  <a:srgbClr val="0070C0"/>
                </a:solidFill>
              </a:rPr>
              <a:t>National and State Agencies</a:t>
            </a:r>
            <a:r>
              <a:rPr lang="en-GB" sz="1100" dirty="0">
                <a:solidFill>
                  <a:srgbClr val="0070C0"/>
                </a:solidFill>
              </a:rPr>
              <a:t>:</a:t>
            </a:r>
            <a:r>
              <a:rPr lang="en-GB" sz="1100" dirty="0"/>
              <a:t> </a:t>
            </a:r>
            <a:r>
              <a:rPr lang="en-GB" sz="1050" dirty="0"/>
              <a:t>Implement targeted educational policies and programs that address the regional disparities in distance learning </a:t>
            </a:r>
            <a:r>
              <a:rPr lang="en-GB" sz="1050" dirty="0" smtClean="0"/>
              <a:t>enrolments. </a:t>
            </a:r>
          </a:p>
          <a:p>
            <a:r>
              <a:rPr lang="en-GB" sz="1100" b="1" dirty="0">
                <a:solidFill>
                  <a:srgbClr val="0070C0"/>
                </a:solidFill>
              </a:rPr>
              <a:t>Global Agencies: </a:t>
            </a:r>
            <a:endParaRPr lang="en-GB" sz="1100" b="1" dirty="0" smtClean="0">
              <a:solidFill>
                <a:srgbClr val="0070C0"/>
              </a:solidFill>
            </a:endParaRPr>
          </a:p>
          <a:p>
            <a:r>
              <a:rPr lang="en-GB" sz="1100" dirty="0" smtClean="0"/>
              <a:t>Support </a:t>
            </a:r>
            <a:r>
              <a:rPr lang="en-GB" sz="1100" dirty="0"/>
              <a:t>research and development initiatives that focus on understanding the barriers to distance education in various regions.</a:t>
            </a:r>
          </a:p>
        </p:txBody>
      </p:sp>
      <p:sp>
        <p:nvSpPr>
          <p:cNvPr id="450" name="Google Shape;450;p62"/>
          <p:cNvSpPr/>
          <p:nvPr/>
        </p:nvSpPr>
        <p:spPr>
          <a:xfrm>
            <a:off x="676600" y="2552527"/>
            <a:ext cx="1765200" cy="2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Recommendation</a:t>
            </a:r>
            <a:endParaRPr b="1" dirty="0"/>
          </a:p>
        </p:txBody>
      </p:sp>
      <p:sp>
        <p:nvSpPr>
          <p:cNvPr id="451" name="Google Shape;451;p62"/>
          <p:cNvSpPr/>
          <p:nvPr/>
        </p:nvSpPr>
        <p:spPr>
          <a:xfrm>
            <a:off x="340525" y="1088575"/>
            <a:ext cx="2677634" cy="141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just">
              <a:lnSpc>
                <a:spcPct val="115000"/>
              </a:lnSpc>
              <a:buFont typeface="Wingdings" pitchFamily="2" charset="2"/>
              <a:buChar char="Ø"/>
            </a:pPr>
            <a:r>
              <a:rPr lang="en-IN" sz="1100" b="1" dirty="0" smtClean="0"/>
              <a:t>Diverse Educational Landscape</a:t>
            </a:r>
          </a:p>
          <a:p>
            <a:pPr marL="171450" lvl="0" indent="-171450" algn="just">
              <a:lnSpc>
                <a:spcPct val="115000"/>
              </a:lnSpc>
              <a:buFont typeface="Wingdings" pitchFamily="2" charset="2"/>
              <a:buChar char="Ø"/>
            </a:pPr>
            <a:r>
              <a:rPr lang="en-GB" sz="1100" b="1" dirty="0"/>
              <a:t>Sector-wise School Distribution in </a:t>
            </a:r>
            <a:r>
              <a:rPr lang="en-GB" sz="1100" b="1" dirty="0" smtClean="0"/>
              <a:t>Australia</a:t>
            </a:r>
          </a:p>
          <a:p>
            <a:pPr marL="171450" lvl="0" indent="-171450" algn="just">
              <a:lnSpc>
                <a:spcPct val="115000"/>
              </a:lnSpc>
              <a:buFont typeface="Wingdings" pitchFamily="2" charset="2"/>
              <a:buChar char="Ø"/>
            </a:pPr>
            <a:r>
              <a:rPr lang="en-IN" sz="1100" b="1" dirty="0"/>
              <a:t>Interactivity and Accessibility</a:t>
            </a:r>
            <a:endParaRPr sz="1100" dirty="0"/>
          </a:p>
        </p:txBody>
      </p:sp>
      <p:sp>
        <p:nvSpPr>
          <p:cNvPr id="452" name="Google Shape;452;p62"/>
          <p:cNvSpPr/>
          <p:nvPr/>
        </p:nvSpPr>
        <p:spPr>
          <a:xfrm>
            <a:off x="900550" y="945200"/>
            <a:ext cx="1317300" cy="2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Insight</a:t>
            </a:r>
            <a:endParaRPr b="1"/>
          </a:p>
        </p:txBody>
      </p:sp>
      <p:sp>
        <p:nvSpPr>
          <p:cNvPr id="453" name="Google Shape;453;p62"/>
          <p:cNvSpPr/>
          <p:nvPr/>
        </p:nvSpPr>
        <p:spPr>
          <a:xfrm>
            <a:off x="3199025" y="1383050"/>
            <a:ext cx="5690100" cy="307948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lnSpc>
                <a:spcPct val="115000"/>
              </a:lnSpc>
            </a:pPr>
            <a:r>
              <a:rPr lang="en-GB" sz="1100" dirty="0"/>
              <a:t>"Global Education Insights: Bridging Disparities in Distance Learning and School </a:t>
            </a:r>
            <a:r>
              <a:rPr lang="en-GB" sz="1100" dirty="0" smtClean="0"/>
              <a:t>Infrastructure“</a:t>
            </a:r>
          </a:p>
          <a:p>
            <a:pPr lvl="0" algn="just">
              <a:lnSpc>
                <a:spcPct val="115000"/>
              </a:lnSpc>
            </a:pPr>
            <a:endParaRPr lang="en-GB" sz="1100" dirty="0" smtClean="0"/>
          </a:p>
          <a:p>
            <a:pPr lvl="0" algn="just">
              <a:lnSpc>
                <a:spcPct val="115000"/>
              </a:lnSpc>
            </a:pPr>
            <a:endParaRPr lang="en-GB" sz="1100" dirty="0"/>
          </a:p>
          <a:p>
            <a:pPr lvl="0" algn="just">
              <a:lnSpc>
                <a:spcPct val="115000"/>
              </a:lnSpc>
            </a:pPr>
            <a:endParaRPr lang="en-GB" sz="1100" dirty="0" smtClean="0"/>
          </a:p>
          <a:p>
            <a:pPr lvl="0" algn="just">
              <a:lnSpc>
                <a:spcPct val="115000"/>
              </a:lnSpc>
            </a:pPr>
            <a:endParaRPr lang="en-GB" sz="1100" dirty="0"/>
          </a:p>
          <a:p>
            <a:pPr lvl="0" algn="just">
              <a:lnSpc>
                <a:spcPct val="115000"/>
              </a:lnSpc>
            </a:pPr>
            <a:endParaRPr lang="en-GB" sz="1100" dirty="0" smtClean="0"/>
          </a:p>
          <a:p>
            <a:pPr lvl="0" algn="just">
              <a:lnSpc>
                <a:spcPct val="115000"/>
              </a:lnSpc>
            </a:pPr>
            <a:endParaRPr lang="en-GB" sz="1100" dirty="0"/>
          </a:p>
          <a:p>
            <a:pPr lvl="0" algn="just">
              <a:lnSpc>
                <a:spcPct val="115000"/>
              </a:lnSpc>
            </a:pPr>
            <a:endParaRPr lang="en-GB" sz="1100" dirty="0" smtClean="0"/>
          </a:p>
          <a:p>
            <a:pPr lvl="0" algn="just">
              <a:lnSpc>
                <a:spcPct val="115000"/>
              </a:lnSpc>
            </a:pPr>
            <a:endParaRPr lang="en-GB" sz="1100" dirty="0"/>
          </a:p>
          <a:p>
            <a:pPr lvl="0" algn="just">
              <a:lnSpc>
                <a:spcPct val="115000"/>
              </a:lnSpc>
            </a:pPr>
            <a:endParaRPr lang="en-GB" sz="1100" dirty="0" smtClean="0"/>
          </a:p>
          <a:p>
            <a:pPr lvl="0" algn="just">
              <a:lnSpc>
                <a:spcPct val="115000"/>
              </a:lnSpc>
            </a:pPr>
            <a:endParaRPr lang="en-GB" sz="1100" dirty="0"/>
          </a:p>
          <a:p>
            <a:pPr lvl="0" algn="just">
              <a:lnSpc>
                <a:spcPct val="115000"/>
              </a:lnSpc>
            </a:pPr>
            <a:endParaRPr lang="en-GB" sz="1100" dirty="0" smtClean="0"/>
          </a:p>
          <a:p>
            <a:pPr lvl="0" algn="just">
              <a:lnSpc>
                <a:spcPct val="115000"/>
              </a:lnSpc>
            </a:pPr>
            <a:endParaRPr sz="1100" dirty="0"/>
          </a:p>
        </p:txBody>
      </p:sp>
      <p:sp>
        <p:nvSpPr>
          <p:cNvPr id="454" name="Google Shape;454;p62"/>
          <p:cNvSpPr/>
          <p:nvPr/>
        </p:nvSpPr>
        <p:spPr>
          <a:xfrm>
            <a:off x="4301175" y="990350"/>
            <a:ext cx="3297600" cy="39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Title of Insight</a:t>
            </a:r>
            <a:endParaRPr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100" y="1913298"/>
            <a:ext cx="2571750" cy="24412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3"/>
          <p:cNvSpPr txBox="1">
            <a:spLocks noGrp="1"/>
          </p:cNvSpPr>
          <p:nvPr>
            <p:ph type="title" idx="4294967295"/>
          </p:nvPr>
        </p:nvSpPr>
        <p:spPr>
          <a:xfrm>
            <a:off x="299400" y="246175"/>
            <a:ext cx="55341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Insight and Recommendations #2</a:t>
            </a:r>
            <a:endParaRPr dirty="0"/>
          </a:p>
        </p:txBody>
      </p:sp>
      <p:sp>
        <p:nvSpPr>
          <p:cNvPr id="460" name="Google Shape;460;p63"/>
          <p:cNvSpPr/>
          <p:nvPr/>
        </p:nvSpPr>
        <p:spPr>
          <a:xfrm>
            <a:off x="255776" y="2468241"/>
            <a:ext cx="2638349" cy="259612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1100" b="1" dirty="0">
                <a:solidFill>
                  <a:srgbClr val="FF0000"/>
                </a:solidFill>
              </a:rPr>
              <a:t>Enhancing Educational Infrastructure in Australia:</a:t>
            </a:r>
          </a:p>
          <a:p>
            <a:r>
              <a:rPr lang="en-GB" sz="1100" b="1" dirty="0">
                <a:solidFill>
                  <a:srgbClr val="0070C0"/>
                </a:solidFill>
              </a:rPr>
              <a:t>National and State Agencies</a:t>
            </a:r>
            <a:r>
              <a:rPr lang="en-GB" sz="1100" dirty="0"/>
              <a:t>: Analyze the sector distribution of schools to identify areas where educational infrastructure, particularly in non-government sectors, may be lacking. </a:t>
            </a:r>
            <a:endParaRPr lang="en-GB" sz="1100" dirty="0" smtClean="0"/>
          </a:p>
          <a:p>
            <a:r>
              <a:rPr lang="en-GB" sz="1100" b="1" dirty="0">
                <a:solidFill>
                  <a:srgbClr val="0070C0"/>
                </a:solidFill>
              </a:rPr>
              <a:t>Global Agencies</a:t>
            </a:r>
            <a:r>
              <a:rPr lang="en-GB" sz="1100" dirty="0"/>
              <a:t>: </a:t>
            </a:r>
            <a:endParaRPr lang="en-GB" sz="1100" dirty="0" smtClean="0"/>
          </a:p>
          <a:p>
            <a:r>
              <a:rPr lang="en-GB" sz="1100" dirty="0" smtClean="0"/>
              <a:t>Advocate </a:t>
            </a:r>
            <a:r>
              <a:rPr lang="en-GB" sz="1100" dirty="0"/>
              <a:t>for and support initiatives that promote educational equity, ensuring that students, regardless of their location, have access to quality education.</a:t>
            </a:r>
          </a:p>
        </p:txBody>
      </p:sp>
      <p:sp>
        <p:nvSpPr>
          <p:cNvPr id="461" name="Google Shape;461;p63"/>
          <p:cNvSpPr/>
          <p:nvPr/>
        </p:nvSpPr>
        <p:spPr>
          <a:xfrm>
            <a:off x="676600" y="2133257"/>
            <a:ext cx="1765200" cy="2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Recommendation</a:t>
            </a:r>
            <a:endParaRPr b="1" dirty="0"/>
          </a:p>
        </p:txBody>
      </p:sp>
      <p:sp>
        <p:nvSpPr>
          <p:cNvPr id="462" name="Google Shape;462;p63"/>
          <p:cNvSpPr/>
          <p:nvPr/>
        </p:nvSpPr>
        <p:spPr>
          <a:xfrm>
            <a:off x="340525" y="1088575"/>
            <a:ext cx="2553600" cy="92566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just">
              <a:lnSpc>
                <a:spcPct val="115000"/>
              </a:lnSpc>
              <a:buFont typeface="Wingdings" pitchFamily="2" charset="2"/>
              <a:buChar char="Ø"/>
            </a:pPr>
            <a:endParaRPr lang="en-IN" sz="1100" b="1" dirty="0" smtClean="0"/>
          </a:p>
          <a:p>
            <a:pPr marL="171450" lvl="0" indent="-171450" algn="just">
              <a:lnSpc>
                <a:spcPct val="115000"/>
              </a:lnSpc>
              <a:buFont typeface="Wingdings" pitchFamily="2" charset="2"/>
              <a:buChar char="Ø"/>
            </a:pPr>
            <a:r>
              <a:rPr lang="en-IN" sz="1100" b="1" dirty="0" smtClean="0"/>
              <a:t>Uneven Distribution</a:t>
            </a:r>
          </a:p>
          <a:p>
            <a:pPr marL="171450" lvl="0" indent="-171450" algn="just">
              <a:lnSpc>
                <a:spcPct val="115000"/>
              </a:lnSpc>
              <a:buFont typeface="Wingdings" pitchFamily="2" charset="2"/>
              <a:buChar char="Ø"/>
            </a:pPr>
            <a:r>
              <a:rPr lang="en-IN" sz="1100" b="1" dirty="0"/>
              <a:t>Sector </a:t>
            </a:r>
            <a:r>
              <a:rPr lang="en-IN" sz="1100" b="1" dirty="0" smtClean="0"/>
              <a:t>Variance</a:t>
            </a:r>
          </a:p>
          <a:p>
            <a:pPr marL="171450" lvl="0" indent="-171450" algn="just">
              <a:lnSpc>
                <a:spcPct val="115000"/>
              </a:lnSpc>
              <a:buFont typeface="Wingdings" pitchFamily="2" charset="2"/>
              <a:buChar char="Ø"/>
            </a:pPr>
            <a:r>
              <a:rPr lang="en-IN" sz="1100" b="1" dirty="0"/>
              <a:t>Geographical Challenges</a:t>
            </a:r>
            <a:endParaRPr lang="en-IN" sz="1100" b="1" dirty="0" smtClean="0"/>
          </a:p>
          <a:p>
            <a:pPr marL="171450" lvl="0" indent="-171450" algn="just">
              <a:lnSpc>
                <a:spcPct val="115000"/>
              </a:lnSpc>
              <a:buFont typeface="Wingdings" pitchFamily="2" charset="2"/>
              <a:buChar char="Ø"/>
            </a:pPr>
            <a:endParaRPr dirty="0"/>
          </a:p>
        </p:txBody>
      </p:sp>
      <p:sp>
        <p:nvSpPr>
          <p:cNvPr id="463" name="Google Shape;463;p63"/>
          <p:cNvSpPr/>
          <p:nvPr/>
        </p:nvSpPr>
        <p:spPr>
          <a:xfrm>
            <a:off x="900550" y="832903"/>
            <a:ext cx="1317300" cy="2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Insight</a:t>
            </a:r>
            <a:endParaRPr b="1"/>
          </a:p>
        </p:txBody>
      </p:sp>
      <p:sp>
        <p:nvSpPr>
          <p:cNvPr id="464" name="Google Shape;464;p63"/>
          <p:cNvSpPr/>
          <p:nvPr/>
        </p:nvSpPr>
        <p:spPr>
          <a:xfrm>
            <a:off x="3199025" y="1357115"/>
            <a:ext cx="5690100" cy="3239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lnSpc>
                <a:spcPct val="115000"/>
              </a:lnSpc>
            </a:pPr>
            <a:r>
              <a:rPr lang="en-GB" sz="1100" dirty="0"/>
              <a:t>"Equitable Ed: Transforming Australia's Educational </a:t>
            </a:r>
            <a:r>
              <a:rPr lang="en-GB" sz="1100" dirty="0" smtClean="0"/>
              <a:t>Landscape“</a:t>
            </a:r>
          </a:p>
          <a:p>
            <a:pPr lvl="0" algn="just">
              <a:lnSpc>
                <a:spcPct val="115000"/>
              </a:lnSpc>
            </a:pPr>
            <a:endParaRPr lang="en-GB" sz="1100" dirty="0"/>
          </a:p>
          <a:p>
            <a:pPr lvl="0" algn="just">
              <a:lnSpc>
                <a:spcPct val="115000"/>
              </a:lnSpc>
            </a:pPr>
            <a:endParaRPr lang="en-GB" sz="1100" dirty="0" smtClean="0"/>
          </a:p>
          <a:p>
            <a:pPr lvl="0" algn="just">
              <a:lnSpc>
                <a:spcPct val="115000"/>
              </a:lnSpc>
            </a:pPr>
            <a:endParaRPr lang="en-GB" sz="1100" dirty="0"/>
          </a:p>
          <a:p>
            <a:pPr lvl="0" algn="just">
              <a:lnSpc>
                <a:spcPct val="115000"/>
              </a:lnSpc>
            </a:pPr>
            <a:endParaRPr lang="en-GB" sz="1100" dirty="0" smtClean="0"/>
          </a:p>
          <a:p>
            <a:pPr lvl="0" algn="just">
              <a:lnSpc>
                <a:spcPct val="115000"/>
              </a:lnSpc>
            </a:pPr>
            <a:endParaRPr lang="en-GB" sz="1100" dirty="0"/>
          </a:p>
          <a:p>
            <a:pPr lvl="0" algn="just">
              <a:lnSpc>
                <a:spcPct val="115000"/>
              </a:lnSpc>
            </a:pPr>
            <a:endParaRPr lang="en-GB" sz="1100" dirty="0" smtClean="0"/>
          </a:p>
          <a:p>
            <a:pPr lvl="0" algn="just">
              <a:lnSpc>
                <a:spcPct val="115000"/>
              </a:lnSpc>
            </a:pPr>
            <a:endParaRPr lang="en-GB" sz="1100" dirty="0"/>
          </a:p>
          <a:p>
            <a:pPr lvl="0" algn="just">
              <a:lnSpc>
                <a:spcPct val="115000"/>
              </a:lnSpc>
            </a:pPr>
            <a:endParaRPr lang="en-GB" sz="1100" dirty="0" smtClean="0"/>
          </a:p>
          <a:p>
            <a:pPr lvl="0" algn="just">
              <a:lnSpc>
                <a:spcPct val="115000"/>
              </a:lnSpc>
            </a:pPr>
            <a:endParaRPr lang="en-GB" sz="1100" dirty="0"/>
          </a:p>
          <a:p>
            <a:pPr lvl="0" algn="just">
              <a:lnSpc>
                <a:spcPct val="115000"/>
              </a:lnSpc>
            </a:pPr>
            <a:endParaRPr lang="en-GB" sz="1100" dirty="0" smtClean="0"/>
          </a:p>
          <a:p>
            <a:pPr lvl="0" algn="just">
              <a:lnSpc>
                <a:spcPct val="115000"/>
              </a:lnSpc>
            </a:pPr>
            <a:endParaRPr lang="en-GB" sz="1100" dirty="0"/>
          </a:p>
          <a:p>
            <a:pPr lvl="0" algn="just">
              <a:lnSpc>
                <a:spcPct val="115000"/>
              </a:lnSpc>
            </a:pPr>
            <a:endParaRPr sz="1100" dirty="0"/>
          </a:p>
        </p:txBody>
      </p:sp>
      <p:sp>
        <p:nvSpPr>
          <p:cNvPr id="465" name="Google Shape;465;p63"/>
          <p:cNvSpPr/>
          <p:nvPr/>
        </p:nvSpPr>
        <p:spPr>
          <a:xfrm>
            <a:off x="4301175" y="892225"/>
            <a:ext cx="3297600" cy="39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Title of Insight</a:t>
            </a:r>
            <a:endParaRPr b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1" y="2014238"/>
            <a:ext cx="2688048" cy="25066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4"/>
          <p:cNvSpPr txBox="1">
            <a:spLocks noGrp="1"/>
          </p:cNvSpPr>
          <p:nvPr>
            <p:ph type="title" idx="4294967295"/>
          </p:nvPr>
        </p:nvSpPr>
        <p:spPr>
          <a:xfrm>
            <a:off x="299400" y="246175"/>
            <a:ext cx="55341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Insight and Recommendations #3</a:t>
            </a:r>
            <a:endParaRPr/>
          </a:p>
        </p:txBody>
      </p:sp>
      <p:sp>
        <p:nvSpPr>
          <p:cNvPr id="471" name="Google Shape;471;p64"/>
          <p:cNvSpPr/>
          <p:nvPr/>
        </p:nvSpPr>
        <p:spPr>
          <a:xfrm>
            <a:off x="245725" y="2502236"/>
            <a:ext cx="2743200" cy="264126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lnSpc>
                <a:spcPct val="115000"/>
              </a:lnSpc>
            </a:pPr>
            <a:r>
              <a:rPr lang="en-GB" sz="1100" b="1" dirty="0">
                <a:solidFill>
                  <a:srgbClr val="FF0000"/>
                </a:solidFill>
              </a:rPr>
              <a:t>Promote Multilingual Education Policies</a:t>
            </a:r>
            <a:r>
              <a:rPr lang="en-GB" sz="1100" dirty="0">
                <a:solidFill>
                  <a:srgbClr val="FF0000"/>
                </a:solidFill>
              </a:rPr>
              <a:t>: </a:t>
            </a:r>
            <a:endParaRPr lang="en-GB" sz="1100" dirty="0" smtClean="0">
              <a:solidFill>
                <a:srgbClr val="FF0000"/>
              </a:solidFill>
            </a:endParaRPr>
          </a:p>
          <a:p>
            <a:pPr lvl="0" algn="just">
              <a:lnSpc>
                <a:spcPct val="115000"/>
              </a:lnSpc>
            </a:pPr>
            <a:r>
              <a:rPr lang="en-GB" sz="1100" b="1" dirty="0" smtClean="0">
                <a:solidFill>
                  <a:srgbClr val="0070C0"/>
                </a:solidFill>
              </a:rPr>
              <a:t>National and state agencies:-</a:t>
            </a:r>
          </a:p>
          <a:p>
            <a:pPr lvl="0" algn="just">
              <a:lnSpc>
                <a:spcPct val="115000"/>
              </a:lnSpc>
            </a:pPr>
            <a:r>
              <a:rPr lang="en-GB" sz="1100" dirty="0" smtClean="0"/>
              <a:t>Should develop and implement educational policies ensuring that regional languages are incorporated into the curriculum</a:t>
            </a:r>
          </a:p>
          <a:p>
            <a:pPr lvl="0" algn="just">
              <a:lnSpc>
                <a:spcPct val="115000"/>
              </a:lnSpc>
            </a:pPr>
            <a:r>
              <a:rPr lang="en-GB" sz="1100" b="1" dirty="0" smtClean="0">
                <a:solidFill>
                  <a:srgbClr val="FF0000"/>
                </a:solidFill>
              </a:rPr>
              <a:t>Support Research and Development:</a:t>
            </a:r>
          </a:p>
          <a:p>
            <a:pPr lvl="0" algn="just">
              <a:lnSpc>
                <a:spcPct val="115000"/>
              </a:lnSpc>
            </a:pPr>
            <a:r>
              <a:rPr lang="en-GB" sz="1100" b="1" dirty="0">
                <a:solidFill>
                  <a:srgbClr val="0070C0"/>
                </a:solidFill>
              </a:rPr>
              <a:t>Global </a:t>
            </a:r>
            <a:r>
              <a:rPr lang="en-GB" sz="1100" b="1" dirty="0" smtClean="0">
                <a:solidFill>
                  <a:srgbClr val="0070C0"/>
                </a:solidFill>
              </a:rPr>
              <a:t>agencies:- </a:t>
            </a:r>
            <a:r>
              <a:rPr lang="en-GB" sz="1100" dirty="0" smtClean="0"/>
              <a:t>UNESCO </a:t>
            </a:r>
            <a:r>
              <a:rPr lang="en-GB" sz="1100" dirty="0"/>
              <a:t>could fund and support research on the benefits of regional language education.</a:t>
            </a:r>
            <a:endParaRPr lang="en-GB" sz="1100" b="1" dirty="0" smtClean="0">
              <a:solidFill>
                <a:srgbClr val="FF0000"/>
              </a:solidFill>
            </a:endParaRPr>
          </a:p>
        </p:txBody>
      </p:sp>
      <p:sp>
        <p:nvSpPr>
          <p:cNvPr id="472" name="Google Shape;472;p64"/>
          <p:cNvSpPr/>
          <p:nvPr/>
        </p:nvSpPr>
        <p:spPr>
          <a:xfrm>
            <a:off x="676600" y="2260137"/>
            <a:ext cx="1765200" cy="2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Recommendation</a:t>
            </a:r>
            <a:endParaRPr b="1" dirty="0"/>
          </a:p>
        </p:txBody>
      </p:sp>
      <p:sp>
        <p:nvSpPr>
          <p:cNvPr id="473" name="Google Shape;473;p64"/>
          <p:cNvSpPr/>
          <p:nvPr/>
        </p:nvSpPr>
        <p:spPr>
          <a:xfrm>
            <a:off x="340525" y="1088575"/>
            <a:ext cx="2553600" cy="110470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just">
              <a:lnSpc>
                <a:spcPct val="115000"/>
              </a:lnSpc>
              <a:buFont typeface="Wingdings" pitchFamily="2" charset="2"/>
              <a:buChar char="Ø"/>
            </a:pPr>
            <a:r>
              <a:rPr lang="en-IN" sz="1100" b="1" dirty="0"/>
              <a:t>Increased </a:t>
            </a:r>
            <a:r>
              <a:rPr lang="en-IN" sz="1100" b="1" dirty="0" smtClean="0"/>
              <a:t>Accessibility</a:t>
            </a:r>
          </a:p>
          <a:p>
            <a:pPr marL="171450" lvl="0" indent="-171450" algn="just">
              <a:lnSpc>
                <a:spcPct val="115000"/>
              </a:lnSpc>
              <a:buFont typeface="Wingdings" pitchFamily="2" charset="2"/>
              <a:buChar char="Ø"/>
            </a:pPr>
            <a:r>
              <a:rPr lang="en-IN" sz="1100" b="1" dirty="0"/>
              <a:t>Cultural </a:t>
            </a:r>
            <a:r>
              <a:rPr lang="en-IN" sz="1100" b="1" dirty="0" smtClean="0"/>
              <a:t>Preservation</a:t>
            </a:r>
          </a:p>
          <a:p>
            <a:pPr marL="171450" lvl="0" indent="-171450" algn="just">
              <a:lnSpc>
                <a:spcPct val="115000"/>
              </a:lnSpc>
              <a:buFont typeface="Wingdings" pitchFamily="2" charset="2"/>
              <a:buChar char="Ø"/>
            </a:pPr>
            <a:r>
              <a:rPr lang="en-IN" sz="1100" b="1" dirty="0"/>
              <a:t>Improved Learning Outcomes</a:t>
            </a:r>
            <a:endParaRPr sz="1100" dirty="0"/>
          </a:p>
        </p:txBody>
      </p:sp>
      <p:sp>
        <p:nvSpPr>
          <p:cNvPr id="474" name="Google Shape;474;p64"/>
          <p:cNvSpPr/>
          <p:nvPr/>
        </p:nvSpPr>
        <p:spPr>
          <a:xfrm>
            <a:off x="900550" y="829762"/>
            <a:ext cx="1317300" cy="2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Insight</a:t>
            </a:r>
            <a:endParaRPr b="1"/>
          </a:p>
        </p:txBody>
      </p:sp>
      <p:sp>
        <p:nvSpPr>
          <p:cNvPr id="475" name="Google Shape;475;p64"/>
          <p:cNvSpPr/>
          <p:nvPr/>
        </p:nvSpPr>
        <p:spPr>
          <a:xfrm>
            <a:off x="3199025" y="1222832"/>
            <a:ext cx="5690100" cy="3239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lnSpc>
                <a:spcPct val="115000"/>
              </a:lnSpc>
            </a:pPr>
            <a:r>
              <a:rPr lang="en-GB" sz="1100" dirty="0"/>
              <a:t>"Language Roots: Empowering Education Through Regional </a:t>
            </a:r>
            <a:r>
              <a:rPr lang="en-GB" sz="1100" dirty="0" smtClean="0"/>
              <a:t>Tongues“</a:t>
            </a:r>
          </a:p>
          <a:p>
            <a:pPr lvl="0" algn="just">
              <a:lnSpc>
                <a:spcPct val="115000"/>
              </a:lnSpc>
            </a:pPr>
            <a:endParaRPr lang="en-GB" sz="1100" dirty="0"/>
          </a:p>
          <a:p>
            <a:pPr lvl="0" algn="just">
              <a:lnSpc>
                <a:spcPct val="115000"/>
              </a:lnSpc>
            </a:pPr>
            <a:endParaRPr lang="en-GB" sz="1100" dirty="0" smtClean="0"/>
          </a:p>
          <a:p>
            <a:pPr lvl="0" algn="just">
              <a:lnSpc>
                <a:spcPct val="115000"/>
              </a:lnSpc>
            </a:pPr>
            <a:endParaRPr lang="en-GB" sz="1100" dirty="0"/>
          </a:p>
          <a:p>
            <a:pPr lvl="0" algn="just">
              <a:lnSpc>
                <a:spcPct val="115000"/>
              </a:lnSpc>
            </a:pPr>
            <a:endParaRPr lang="en-GB" sz="1100" dirty="0" smtClean="0"/>
          </a:p>
          <a:p>
            <a:pPr lvl="0" algn="just">
              <a:lnSpc>
                <a:spcPct val="115000"/>
              </a:lnSpc>
            </a:pPr>
            <a:endParaRPr lang="en-GB" sz="1100" dirty="0"/>
          </a:p>
          <a:p>
            <a:pPr lvl="0" algn="just">
              <a:lnSpc>
                <a:spcPct val="115000"/>
              </a:lnSpc>
            </a:pPr>
            <a:endParaRPr lang="en-GB" sz="1100" dirty="0" smtClean="0"/>
          </a:p>
          <a:p>
            <a:pPr lvl="0" algn="just">
              <a:lnSpc>
                <a:spcPct val="115000"/>
              </a:lnSpc>
            </a:pPr>
            <a:endParaRPr lang="en-GB" sz="1100" dirty="0"/>
          </a:p>
          <a:p>
            <a:pPr lvl="0" algn="just">
              <a:lnSpc>
                <a:spcPct val="115000"/>
              </a:lnSpc>
            </a:pPr>
            <a:endParaRPr lang="en-GB" sz="1100" dirty="0" smtClean="0"/>
          </a:p>
          <a:p>
            <a:pPr lvl="0" algn="just">
              <a:lnSpc>
                <a:spcPct val="115000"/>
              </a:lnSpc>
            </a:pPr>
            <a:endParaRPr lang="en-GB" sz="1100" dirty="0"/>
          </a:p>
          <a:p>
            <a:pPr lvl="0" algn="just">
              <a:lnSpc>
                <a:spcPct val="115000"/>
              </a:lnSpc>
            </a:pPr>
            <a:endParaRPr lang="en-GB" sz="1100" dirty="0" smtClean="0"/>
          </a:p>
          <a:p>
            <a:pPr lvl="0" algn="just">
              <a:lnSpc>
                <a:spcPct val="115000"/>
              </a:lnSpc>
            </a:pPr>
            <a:endParaRPr sz="1100" dirty="0"/>
          </a:p>
        </p:txBody>
      </p:sp>
      <p:sp>
        <p:nvSpPr>
          <p:cNvPr id="476" name="Google Shape;476;p64"/>
          <p:cNvSpPr/>
          <p:nvPr/>
        </p:nvSpPr>
        <p:spPr>
          <a:xfrm>
            <a:off x="4301175" y="990350"/>
            <a:ext cx="3297600" cy="39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Title of Insight</a:t>
            </a:r>
            <a:endParaRPr b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94" y="1879955"/>
            <a:ext cx="2493818" cy="24938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4"/>
          <p:cNvSpPr txBox="1">
            <a:spLocks noGrp="1"/>
          </p:cNvSpPr>
          <p:nvPr>
            <p:ph type="title" idx="4294967295"/>
          </p:nvPr>
        </p:nvSpPr>
        <p:spPr>
          <a:xfrm>
            <a:off x="299399" y="246175"/>
            <a:ext cx="8697529" cy="732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 smtClean="0"/>
              <a:t>Embedded video,Github code,App Walkthrough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466792" y="1080655"/>
            <a:ext cx="80441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Youtube video </a:t>
            </a:r>
            <a:r>
              <a:rPr lang="en-GB" dirty="0"/>
              <a:t>Link:- </a:t>
            </a:r>
            <a:r>
              <a:rPr lang="en-GB" dirty="0" smtClean="0"/>
              <a:t> </a:t>
            </a:r>
            <a:r>
              <a:rPr lang="en-GB" dirty="0" smtClean="0">
                <a:hlinkClick r:id="rId3"/>
              </a:rPr>
              <a:t>https</a:t>
            </a:r>
            <a:r>
              <a:rPr lang="en-GB" dirty="0">
                <a:hlinkClick r:id="rId3"/>
              </a:rPr>
              <a:t>://</a:t>
            </a:r>
            <a:r>
              <a:rPr lang="en-GB" dirty="0" smtClean="0">
                <a:hlinkClick r:id="rId3"/>
              </a:rPr>
              <a:t>youtu.be/6fkC8R6mYtc?si=JU2dJy9WazpvHOSh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Github</a:t>
            </a:r>
            <a:r>
              <a:rPr lang="en-GB" dirty="0"/>
              <a:t> Link:-  </a:t>
            </a:r>
            <a:r>
              <a:rPr lang="en-GB" dirty="0" smtClean="0">
                <a:hlinkClick r:id="rId4"/>
              </a:rPr>
              <a:t>https</a:t>
            </a:r>
            <a:r>
              <a:rPr lang="en-GB" dirty="0">
                <a:hlinkClick r:id="rId4"/>
              </a:rPr>
              <a:t>://github.com/MohamedFarhun/snowflake_hackathon_-</a:t>
            </a:r>
            <a:r>
              <a:rPr lang="en-GB" dirty="0" smtClean="0">
                <a:hlinkClick r:id="rId4"/>
              </a:rPr>
              <a:t>EduRegion-Explorer</a:t>
            </a:r>
            <a:endParaRPr lang="en-GB" dirty="0" smtClean="0"/>
          </a:p>
          <a:p>
            <a:endParaRPr lang="en-GB" dirty="0"/>
          </a:p>
          <a:p>
            <a:r>
              <a:rPr lang="en-GB" dirty="0"/>
              <a:t>App Link</a:t>
            </a:r>
            <a:r>
              <a:rPr lang="en-GB" dirty="0" smtClean="0"/>
              <a:t>:- </a:t>
            </a:r>
            <a:r>
              <a:rPr lang="en-GB" dirty="0" smtClean="0">
                <a:hlinkClick r:id="rId5"/>
              </a:rPr>
              <a:t>https</a:t>
            </a:r>
            <a:r>
              <a:rPr lang="en-GB" dirty="0">
                <a:hlinkClick r:id="rId5"/>
              </a:rPr>
              <a:t>://eduregionexplorer.streamlit.app</a:t>
            </a:r>
            <a:r>
              <a:rPr lang="en-GB" dirty="0" smtClean="0">
                <a:hlinkClick r:id="rId5"/>
              </a:rPr>
              <a:t>/</a:t>
            </a:r>
            <a:endParaRPr lang="en-GB" dirty="0" smtClean="0"/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466792" y="2465650"/>
            <a:ext cx="6848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Screenshots of my app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63" y="2802500"/>
            <a:ext cx="3200400" cy="22107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268" y="2152087"/>
            <a:ext cx="2039815" cy="29741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135" y="2802500"/>
            <a:ext cx="3421006" cy="221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33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6"/>
          <p:cNvSpPr txBox="1">
            <a:spLocks noGrp="1"/>
          </p:cNvSpPr>
          <p:nvPr>
            <p:ph type="body" idx="1"/>
          </p:nvPr>
        </p:nvSpPr>
        <p:spPr>
          <a:xfrm>
            <a:off x="365750" y="1886350"/>
            <a:ext cx="7484400" cy="1357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nowflake 2022">
  <a:themeElements>
    <a:clrScheme name="Snowflake 2018">
      <a:dk1>
        <a:srgbClr val="262626"/>
      </a:dk1>
      <a:lt1>
        <a:srgbClr val="FFFFFF"/>
      </a:lt1>
      <a:dk2>
        <a:srgbClr val="11567F"/>
      </a:dk2>
      <a:lt2>
        <a:srgbClr val="FFFFFF"/>
      </a:lt2>
      <a:accent1>
        <a:srgbClr val="29B5E8"/>
      </a:accent1>
      <a:accent2>
        <a:srgbClr val="11567F"/>
      </a:accent2>
      <a:accent3>
        <a:srgbClr val="71D3DC"/>
      </a:accent3>
      <a:accent4>
        <a:srgbClr val="FF9F36"/>
      </a:accent4>
      <a:accent5>
        <a:srgbClr val="7D44CF"/>
      </a:accent5>
      <a:accent6>
        <a:srgbClr val="D45B90"/>
      </a:accent6>
      <a:hlink>
        <a:srgbClr val="3DA8E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396</Words>
  <Application>Microsoft Office PowerPoint</Application>
  <PresentationFormat>On-screen Show (16:9)</PresentationFormat>
  <Paragraphs>96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Wingdings</vt:lpstr>
      <vt:lpstr>Lato</vt:lpstr>
      <vt:lpstr>Calibri</vt:lpstr>
      <vt:lpstr>Montserrat</vt:lpstr>
      <vt:lpstr>Simple Light</vt:lpstr>
      <vt:lpstr>Snowflake 2022</vt:lpstr>
      <vt:lpstr>MOHAMED FARHUN M</vt:lpstr>
      <vt:lpstr>PowerPoint Presentation</vt:lpstr>
      <vt:lpstr>Insight and Recommendations #1</vt:lpstr>
      <vt:lpstr>Insight and Recommendations #2</vt:lpstr>
      <vt:lpstr>Insight and Recommendations #3</vt:lpstr>
      <vt:lpstr>Embedded video,Github code,App Walkthrough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MOHAMED FARHUN M</dc:title>
  <dc:creator>MOHAMED FARHUN</dc:creator>
  <cp:lastModifiedBy>MOHAMED FARHUN</cp:lastModifiedBy>
  <cp:revision>12</cp:revision>
  <dcterms:modified xsi:type="dcterms:W3CDTF">2024-01-10T17:58:54Z</dcterms:modified>
</cp:coreProperties>
</file>